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4058900" cy="5308600"/>
  <p:notesSz cx="14058900" cy="53086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174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74"/>
  </p:normalViewPr>
  <p:slideViewPr>
    <p:cSldViewPr>
      <p:cViewPr varScale="1">
        <p:scale>
          <a:sx n="115" d="100"/>
          <a:sy n="115" d="100"/>
        </p:scale>
        <p:origin x="248" y="84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054417" y="1645666"/>
            <a:ext cx="11950065" cy="111480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108835" y="2972816"/>
            <a:ext cx="9841230" cy="13271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9/30/26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950" b="1" i="0">
                <a:solidFill>
                  <a:srgbClr val="BDD600"/>
                </a:solidFill>
                <a:latin typeface="Integral CF Bold"/>
                <a:cs typeface="Integral CF Bold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9/30/26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950" b="1" i="0">
                <a:solidFill>
                  <a:srgbClr val="BDD600"/>
                </a:solidFill>
                <a:latin typeface="Integral CF Bold"/>
                <a:cs typeface="Integral CF Bold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702945" y="1220978"/>
            <a:ext cx="6115621" cy="350367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7240333" y="1220978"/>
            <a:ext cx="6115621" cy="350367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9/30/26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950" b="1" i="0">
                <a:solidFill>
                  <a:srgbClr val="BDD600"/>
                </a:solidFill>
                <a:latin typeface="Integral CF Bold"/>
                <a:cs typeface="Integral CF Bold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9/30/26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9/30/26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1173560" y="3636068"/>
            <a:ext cx="1069975" cy="1672589"/>
          </a:xfrm>
          <a:custGeom>
            <a:avLst/>
            <a:gdLst/>
            <a:ahLst/>
            <a:cxnLst/>
            <a:rect l="l" t="t" r="r" b="b"/>
            <a:pathLst>
              <a:path w="1069975" h="1672589">
                <a:moveTo>
                  <a:pt x="0" y="0"/>
                </a:moveTo>
                <a:lnTo>
                  <a:pt x="13581" y="45677"/>
                </a:lnTo>
                <a:lnTo>
                  <a:pt x="27762" y="91094"/>
                </a:lnTo>
                <a:lnTo>
                  <a:pt x="42538" y="136245"/>
                </a:lnTo>
                <a:lnTo>
                  <a:pt x="57904" y="181125"/>
                </a:lnTo>
                <a:lnTo>
                  <a:pt x="73856" y="225730"/>
                </a:lnTo>
                <a:lnTo>
                  <a:pt x="90388" y="270055"/>
                </a:lnTo>
                <a:lnTo>
                  <a:pt x="107497" y="314097"/>
                </a:lnTo>
                <a:lnTo>
                  <a:pt x="125177" y="357849"/>
                </a:lnTo>
                <a:lnTo>
                  <a:pt x="143425" y="401308"/>
                </a:lnTo>
                <a:lnTo>
                  <a:pt x="162235" y="444469"/>
                </a:lnTo>
                <a:lnTo>
                  <a:pt x="181603" y="487328"/>
                </a:lnTo>
                <a:lnTo>
                  <a:pt x="201525" y="529879"/>
                </a:lnTo>
                <a:lnTo>
                  <a:pt x="221995" y="572118"/>
                </a:lnTo>
                <a:lnTo>
                  <a:pt x="243009" y="614041"/>
                </a:lnTo>
                <a:lnTo>
                  <a:pt x="264563" y="655643"/>
                </a:lnTo>
                <a:lnTo>
                  <a:pt x="286652" y="696920"/>
                </a:lnTo>
                <a:lnTo>
                  <a:pt x="309272" y="737866"/>
                </a:lnTo>
                <a:lnTo>
                  <a:pt x="332417" y="778477"/>
                </a:lnTo>
                <a:lnTo>
                  <a:pt x="356084" y="818749"/>
                </a:lnTo>
                <a:lnTo>
                  <a:pt x="380267" y="858678"/>
                </a:lnTo>
                <a:lnTo>
                  <a:pt x="404962" y="898257"/>
                </a:lnTo>
                <a:lnTo>
                  <a:pt x="430164" y="937484"/>
                </a:lnTo>
                <a:lnTo>
                  <a:pt x="455870" y="976353"/>
                </a:lnTo>
                <a:lnTo>
                  <a:pt x="482073" y="1014859"/>
                </a:lnTo>
                <a:lnTo>
                  <a:pt x="508771" y="1052999"/>
                </a:lnTo>
                <a:lnTo>
                  <a:pt x="535957" y="1090767"/>
                </a:lnTo>
                <a:lnTo>
                  <a:pt x="563628" y="1128159"/>
                </a:lnTo>
                <a:lnTo>
                  <a:pt x="591778" y="1165170"/>
                </a:lnTo>
                <a:lnTo>
                  <a:pt x="620404" y="1201796"/>
                </a:lnTo>
                <a:lnTo>
                  <a:pt x="649501" y="1238032"/>
                </a:lnTo>
                <a:lnTo>
                  <a:pt x="679064" y="1273873"/>
                </a:lnTo>
                <a:lnTo>
                  <a:pt x="709088" y="1309316"/>
                </a:lnTo>
                <a:lnTo>
                  <a:pt x="739569" y="1344355"/>
                </a:lnTo>
                <a:lnTo>
                  <a:pt x="770503" y="1378985"/>
                </a:lnTo>
                <a:lnTo>
                  <a:pt x="801884" y="1413203"/>
                </a:lnTo>
                <a:lnTo>
                  <a:pt x="833708" y="1447003"/>
                </a:lnTo>
                <a:lnTo>
                  <a:pt x="865971" y="1480382"/>
                </a:lnTo>
                <a:lnTo>
                  <a:pt x="898668" y="1513333"/>
                </a:lnTo>
                <a:lnTo>
                  <a:pt x="931794" y="1545854"/>
                </a:lnTo>
                <a:lnTo>
                  <a:pt x="965345" y="1577938"/>
                </a:lnTo>
                <a:lnTo>
                  <a:pt x="999316" y="1609582"/>
                </a:lnTo>
                <a:lnTo>
                  <a:pt x="1033703" y="1640782"/>
                </a:lnTo>
                <a:lnTo>
                  <a:pt x="1068500" y="1671531"/>
                </a:lnTo>
                <a:lnTo>
                  <a:pt x="1069662" y="1672531"/>
                </a:lnTo>
              </a:path>
            </a:pathLst>
          </a:custGeom>
          <a:ln w="38100">
            <a:solidFill>
              <a:srgbClr val="BDD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6864551" y="0"/>
            <a:ext cx="1209040" cy="5308600"/>
          </a:xfrm>
          <a:custGeom>
            <a:avLst/>
            <a:gdLst/>
            <a:ahLst/>
            <a:cxnLst/>
            <a:rect l="l" t="t" r="r" b="b"/>
            <a:pathLst>
              <a:path w="1209040" h="5308600">
                <a:moveTo>
                  <a:pt x="4" y="5308600"/>
                </a:moveTo>
                <a:lnTo>
                  <a:pt x="47234" y="5266796"/>
                </a:lnTo>
                <a:lnTo>
                  <a:pt x="80467" y="5236397"/>
                </a:lnTo>
                <a:lnTo>
                  <a:pt x="113309" y="5205581"/>
                </a:lnTo>
                <a:lnTo>
                  <a:pt x="145753" y="5174351"/>
                </a:lnTo>
                <a:lnTo>
                  <a:pt x="177797" y="5142712"/>
                </a:lnTo>
                <a:lnTo>
                  <a:pt x="209436" y="5110668"/>
                </a:lnTo>
                <a:lnTo>
                  <a:pt x="240666" y="5078223"/>
                </a:lnTo>
                <a:lnTo>
                  <a:pt x="271483" y="5045382"/>
                </a:lnTo>
                <a:lnTo>
                  <a:pt x="301882" y="5012149"/>
                </a:lnTo>
                <a:lnTo>
                  <a:pt x="331859" y="4978527"/>
                </a:lnTo>
                <a:lnTo>
                  <a:pt x="361411" y="4944521"/>
                </a:lnTo>
                <a:lnTo>
                  <a:pt x="390532" y="4910136"/>
                </a:lnTo>
                <a:lnTo>
                  <a:pt x="419219" y="4875375"/>
                </a:lnTo>
                <a:lnTo>
                  <a:pt x="447468" y="4840243"/>
                </a:lnTo>
                <a:lnTo>
                  <a:pt x="475274" y="4804744"/>
                </a:lnTo>
                <a:lnTo>
                  <a:pt x="502634" y="4768881"/>
                </a:lnTo>
                <a:lnTo>
                  <a:pt x="529542" y="4732660"/>
                </a:lnTo>
                <a:lnTo>
                  <a:pt x="555995" y="4696084"/>
                </a:lnTo>
                <a:lnTo>
                  <a:pt x="581988" y="4659158"/>
                </a:lnTo>
                <a:lnTo>
                  <a:pt x="607518" y="4621886"/>
                </a:lnTo>
                <a:lnTo>
                  <a:pt x="632581" y="4584271"/>
                </a:lnTo>
                <a:lnTo>
                  <a:pt x="657171" y="4546319"/>
                </a:lnTo>
                <a:lnTo>
                  <a:pt x="681285" y="4508033"/>
                </a:lnTo>
                <a:lnTo>
                  <a:pt x="704918" y="4469418"/>
                </a:lnTo>
                <a:lnTo>
                  <a:pt x="728067" y="4430477"/>
                </a:lnTo>
                <a:lnTo>
                  <a:pt x="750728" y="4391216"/>
                </a:lnTo>
                <a:lnTo>
                  <a:pt x="772895" y="4351637"/>
                </a:lnTo>
                <a:lnTo>
                  <a:pt x="794565" y="4311746"/>
                </a:lnTo>
                <a:lnTo>
                  <a:pt x="815734" y="4271547"/>
                </a:lnTo>
                <a:lnTo>
                  <a:pt x="836397" y="4231043"/>
                </a:lnTo>
                <a:lnTo>
                  <a:pt x="856551" y="4190239"/>
                </a:lnTo>
                <a:lnTo>
                  <a:pt x="876190" y="4149139"/>
                </a:lnTo>
                <a:lnTo>
                  <a:pt x="895312" y="4107748"/>
                </a:lnTo>
                <a:lnTo>
                  <a:pt x="913911" y="4066069"/>
                </a:lnTo>
                <a:lnTo>
                  <a:pt x="931983" y="4024106"/>
                </a:lnTo>
                <a:lnTo>
                  <a:pt x="949525" y="3981865"/>
                </a:lnTo>
                <a:lnTo>
                  <a:pt x="966532" y="3939348"/>
                </a:lnTo>
                <a:lnTo>
                  <a:pt x="983000" y="3896561"/>
                </a:lnTo>
                <a:lnTo>
                  <a:pt x="998925" y="3853508"/>
                </a:lnTo>
                <a:lnTo>
                  <a:pt x="1014302" y="3810192"/>
                </a:lnTo>
                <a:lnTo>
                  <a:pt x="1029127" y="3766618"/>
                </a:lnTo>
                <a:lnTo>
                  <a:pt x="1043397" y="3722789"/>
                </a:lnTo>
                <a:lnTo>
                  <a:pt x="1057107" y="3678712"/>
                </a:lnTo>
                <a:lnTo>
                  <a:pt x="1070252" y="3634388"/>
                </a:lnTo>
                <a:lnTo>
                  <a:pt x="1082829" y="3589823"/>
                </a:lnTo>
                <a:lnTo>
                  <a:pt x="1094833" y="3545021"/>
                </a:lnTo>
                <a:lnTo>
                  <a:pt x="1106261" y="3499986"/>
                </a:lnTo>
                <a:lnTo>
                  <a:pt x="1117107" y="3454723"/>
                </a:lnTo>
                <a:lnTo>
                  <a:pt x="1127368" y="3409234"/>
                </a:lnTo>
                <a:lnTo>
                  <a:pt x="1137040" y="3363525"/>
                </a:lnTo>
                <a:lnTo>
                  <a:pt x="1146118" y="3317600"/>
                </a:lnTo>
                <a:lnTo>
                  <a:pt x="1154599" y="3271463"/>
                </a:lnTo>
                <a:lnTo>
                  <a:pt x="1162477" y="3225118"/>
                </a:lnTo>
                <a:lnTo>
                  <a:pt x="1169749" y="3178570"/>
                </a:lnTo>
                <a:lnTo>
                  <a:pt x="1176411" y="3131822"/>
                </a:lnTo>
                <a:lnTo>
                  <a:pt x="1182459" y="3084878"/>
                </a:lnTo>
                <a:lnTo>
                  <a:pt x="1187887" y="3037744"/>
                </a:lnTo>
                <a:lnTo>
                  <a:pt x="1192693" y="2990423"/>
                </a:lnTo>
                <a:lnTo>
                  <a:pt x="1196871" y="2942919"/>
                </a:lnTo>
                <a:lnTo>
                  <a:pt x="1200418" y="2895237"/>
                </a:lnTo>
                <a:lnTo>
                  <a:pt x="1203330" y="2847380"/>
                </a:lnTo>
                <a:lnTo>
                  <a:pt x="1205602" y="2799353"/>
                </a:lnTo>
                <a:lnTo>
                  <a:pt x="1207230" y="2751161"/>
                </a:lnTo>
                <a:lnTo>
                  <a:pt x="1208210" y="2702806"/>
                </a:lnTo>
                <a:lnTo>
                  <a:pt x="1208537" y="2654294"/>
                </a:lnTo>
                <a:lnTo>
                  <a:pt x="1208210" y="2605782"/>
                </a:lnTo>
                <a:lnTo>
                  <a:pt x="1207230" y="2557428"/>
                </a:lnTo>
                <a:lnTo>
                  <a:pt x="1205602" y="2509236"/>
                </a:lnTo>
                <a:lnTo>
                  <a:pt x="1203330" y="2461209"/>
                </a:lnTo>
                <a:lnTo>
                  <a:pt x="1200418" y="2413352"/>
                </a:lnTo>
                <a:lnTo>
                  <a:pt x="1196871" y="2365670"/>
                </a:lnTo>
                <a:lnTo>
                  <a:pt x="1192693" y="2318166"/>
                </a:lnTo>
                <a:lnTo>
                  <a:pt x="1187887" y="2270845"/>
                </a:lnTo>
                <a:lnTo>
                  <a:pt x="1182459" y="2223711"/>
                </a:lnTo>
                <a:lnTo>
                  <a:pt x="1176411" y="2176768"/>
                </a:lnTo>
                <a:lnTo>
                  <a:pt x="1169749" y="2130020"/>
                </a:lnTo>
                <a:lnTo>
                  <a:pt x="1162477" y="2083471"/>
                </a:lnTo>
                <a:lnTo>
                  <a:pt x="1154599" y="2037126"/>
                </a:lnTo>
                <a:lnTo>
                  <a:pt x="1146118" y="1990989"/>
                </a:lnTo>
                <a:lnTo>
                  <a:pt x="1137040" y="1945065"/>
                </a:lnTo>
                <a:lnTo>
                  <a:pt x="1127368" y="1899356"/>
                </a:lnTo>
                <a:lnTo>
                  <a:pt x="1117107" y="1853868"/>
                </a:lnTo>
                <a:lnTo>
                  <a:pt x="1106261" y="1808604"/>
                </a:lnTo>
                <a:lnTo>
                  <a:pt x="1094833" y="1763569"/>
                </a:lnTo>
                <a:lnTo>
                  <a:pt x="1082829" y="1718767"/>
                </a:lnTo>
                <a:lnTo>
                  <a:pt x="1070252" y="1674203"/>
                </a:lnTo>
                <a:lnTo>
                  <a:pt x="1057107" y="1629879"/>
                </a:lnTo>
                <a:lnTo>
                  <a:pt x="1043397" y="1585802"/>
                </a:lnTo>
                <a:lnTo>
                  <a:pt x="1029127" y="1541974"/>
                </a:lnTo>
                <a:lnTo>
                  <a:pt x="1014302" y="1498400"/>
                </a:lnTo>
                <a:lnTo>
                  <a:pt x="998925" y="1455084"/>
                </a:lnTo>
                <a:lnTo>
                  <a:pt x="983000" y="1412031"/>
                </a:lnTo>
                <a:lnTo>
                  <a:pt x="966532" y="1369244"/>
                </a:lnTo>
                <a:lnTo>
                  <a:pt x="949525" y="1326728"/>
                </a:lnTo>
                <a:lnTo>
                  <a:pt x="931983" y="1284486"/>
                </a:lnTo>
                <a:lnTo>
                  <a:pt x="913911" y="1242524"/>
                </a:lnTo>
                <a:lnTo>
                  <a:pt x="895312" y="1200846"/>
                </a:lnTo>
                <a:lnTo>
                  <a:pt x="876190" y="1159454"/>
                </a:lnTo>
                <a:lnTo>
                  <a:pt x="856551" y="1118355"/>
                </a:lnTo>
                <a:lnTo>
                  <a:pt x="836397" y="1077551"/>
                </a:lnTo>
                <a:lnTo>
                  <a:pt x="815734" y="1037048"/>
                </a:lnTo>
                <a:lnTo>
                  <a:pt x="794565" y="996848"/>
                </a:lnTo>
                <a:lnTo>
                  <a:pt x="772895" y="956957"/>
                </a:lnTo>
                <a:lnTo>
                  <a:pt x="750728" y="917379"/>
                </a:lnTo>
                <a:lnTo>
                  <a:pt x="728067" y="878118"/>
                </a:lnTo>
                <a:lnTo>
                  <a:pt x="704918" y="839178"/>
                </a:lnTo>
                <a:lnTo>
                  <a:pt x="681285" y="800563"/>
                </a:lnTo>
                <a:lnTo>
                  <a:pt x="657171" y="762277"/>
                </a:lnTo>
                <a:lnTo>
                  <a:pt x="632581" y="724325"/>
                </a:lnTo>
                <a:lnTo>
                  <a:pt x="607518" y="686711"/>
                </a:lnTo>
                <a:lnTo>
                  <a:pt x="581988" y="649439"/>
                </a:lnTo>
                <a:lnTo>
                  <a:pt x="555995" y="612513"/>
                </a:lnTo>
                <a:lnTo>
                  <a:pt x="529542" y="575938"/>
                </a:lnTo>
                <a:lnTo>
                  <a:pt x="502634" y="539717"/>
                </a:lnTo>
                <a:lnTo>
                  <a:pt x="475274" y="503855"/>
                </a:lnTo>
                <a:lnTo>
                  <a:pt x="447468" y="468356"/>
                </a:lnTo>
                <a:lnTo>
                  <a:pt x="419219" y="433224"/>
                </a:lnTo>
                <a:lnTo>
                  <a:pt x="390532" y="398463"/>
                </a:lnTo>
                <a:lnTo>
                  <a:pt x="361411" y="364078"/>
                </a:lnTo>
                <a:lnTo>
                  <a:pt x="331859" y="330073"/>
                </a:lnTo>
                <a:lnTo>
                  <a:pt x="301882" y="296452"/>
                </a:lnTo>
                <a:lnTo>
                  <a:pt x="271483" y="263218"/>
                </a:lnTo>
                <a:lnTo>
                  <a:pt x="240666" y="230378"/>
                </a:lnTo>
                <a:lnTo>
                  <a:pt x="209436" y="197933"/>
                </a:lnTo>
                <a:lnTo>
                  <a:pt x="177797" y="165890"/>
                </a:lnTo>
                <a:lnTo>
                  <a:pt x="145753" y="134251"/>
                </a:lnTo>
                <a:lnTo>
                  <a:pt x="113309" y="103021"/>
                </a:lnTo>
                <a:lnTo>
                  <a:pt x="80467" y="72205"/>
                </a:lnTo>
                <a:lnTo>
                  <a:pt x="47234" y="41806"/>
                </a:lnTo>
                <a:lnTo>
                  <a:pt x="13612" y="11829"/>
                </a:lnTo>
                <a:lnTo>
                  <a:pt x="0" y="0"/>
                </a:lnTo>
              </a:path>
            </a:pathLst>
          </a:custGeom>
          <a:ln w="38100">
            <a:solidFill>
              <a:srgbClr val="BDD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1477305" y="0"/>
            <a:ext cx="766445" cy="944880"/>
          </a:xfrm>
          <a:custGeom>
            <a:avLst/>
            <a:gdLst/>
            <a:ahLst/>
            <a:cxnLst/>
            <a:rect l="l" t="t" r="r" b="b"/>
            <a:pathLst>
              <a:path w="766444" h="944880">
                <a:moveTo>
                  <a:pt x="766029" y="0"/>
                </a:moveTo>
                <a:lnTo>
                  <a:pt x="711219" y="48652"/>
                </a:lnTo>
                <a:lnTo>
                  <a:pt x="676069" y="81015"/>
                </a:lnTo>
                <a:lnTo>
                  <a:pt x="641363" y="113847"/>
                </a:lnTo>
                <a:lnTo>
                  <a:pt x="607104" y="147143"/>
                </a:lnTo>
                <a:lnTo>
                  <a:pt x="573298" y="180897"/>
                </a:lnTo>
                <a:lnTo>
                  <a:pt x="539949" y="215105"/>
                </a:lnTo>
                <a:lnTo>
                  <a:pt x="507064" y="249761"/>
                </a:lnTo>
                <a:lnTo>
                  <a:pt x="474647" y="284861"/>
                </a:lnTo>
                <a:lnTo>
                  <a:pt x="442703" y="320399"/>
                </a:lnTo>
                <a:lnTo>
                  <a:pt x="411236" y="356370"/>
                </a:lnTo>
                <a:lnTo>
                  <a:pt x="380253" y="392770"/>
                </a:lnTo>
                <a:lnTo>
                  <a:pt x="349757" y="429594"/>
                </a:lnTo>
                <a:lnTo>
                  <a:pt x="319755" y="466836"/>
                </a:lnTo>
                <a:lnTo>
                  <a:pt x="290251" y="504491"/>
                </a:lnTo>
                <a:lnTo>
                  <a:pt x="261249" y="542555"/>
                </a:lnTo>
                <a:lnTo>
                  <a:pt x="232756" y="581022"/>
                </a:lnTo>
                <a:lnTo>
                  <a:pt x="204775" y="619888"/>
                </a:lnTo>
                <a:lnTo>
                  <a:pt x="177313" y="659147"/>
                </a:lnTo>
                <a:lnTo>
                  <a:pt x="150373" y="698795"/>
                </a:lnTo>
                <a:lnTo>
                  <a:pt x="123962" y="738826"/>
                </a:lnTo>
                <a:lnTo>
                  <a:pt x="98083" y="779235"/>
                </a:lnTo>
                <a:lnTo>
                  <a:pt x="72743" y="820018"/>
                </a:lnTo>
                <a:lnTo>
                  <a:pt x="47945" y="861169"/>
                </a:lnTo>
                <a:lnTo>
                  <a:pt x="23696" y="902684"/>
                </a:lnTo>
                <a:lnTo>
                  <a:pt x="0" y="944557"/>
                </a:lnTo>
              </a:path>
            </a:pathLst>
          </a:custGeom>
          <a:ln w="38100">
            <a:solidFill>
              <a:srgbClr val="BDD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1469011" y="3906456"/>
            <a:ext cx="6170295" cy="1402715"/>
          </a:xfrm>
          <a:custGeom>
            <a:avLst/>
            <a:gdLst/>
            <a:ahLst/>
            <a:cxnLst/>
            <a:rect l="l" t="t" r="r" b="b"/>
            <a:pathLst>
              <a:path w="6170295" h="1402714">
                <a:moveTo>
                  <a:pt x="6169850" y="0"/>
                </a:moveTo>
                <a:lnTo>
                  <a:pt x="0" y="0"/>
                </a:lnTo>
                <a:lnTo>
                  <a:pt x="19276" y="46429"/>
                </a:lnTo>
                <a:lnTo>
                  <a:pt x="39229" y="92501"/>
                </a:lnTo>
                <a:lnTo>
                  <a:pt x="59853" y="138210"/>
                </a:lnTo>
                <a:lnTo>
                  <a:pt x="81141" y="183549"/>
                </a:lnTo>
                <a:lnTo>
                  <a:pt x="103088" y="228513"/>
                </a:lnTo>
                <a:lnTo>
                  <a:pt x="125687" y="273095"/>
                </a:lnTo>
                <a:lnTo>
                  <a:pt x="148932" y="317288"/>
                </a:lnTo>
                <a:lnTo>
                  <a:pt x="172817" y="361088"/>
                </a:lnTo>
                <a:lnTo>
                  <a:pt x="197335" y="404486"/>
                </a:lnTo>
                <a:lnTo>
                  <a:pt x="222481" y="447478"/>
                </a:lnTo>
                <a:lnTo>
                  <a:pt x="248248" y="490057"/>
                </a:lnTo>
                <a:lnTo>
                  <a:pt x="274630" y="532217"/>
                </a:lnTo>
                <a:lnTo>
                  <a:pt x="301621" y="573951"/>
                </a:lnTo>
                <a:lnTo>
                  <a:pt x="329214" y="615253"/>
                </a:lnTo>
                <a:lnTo>
                  <a:pt x="357403" y="656118"/>
                </a:lnTo>
                <a:lnTo>
                  <a:pt x="386183" y="696539"/>
                </a:lnTo>
                <a:lnTo>
                  <a:pt x="415547" y="736509"/>
                </a:lnTo>
                <a:lnTo>
                  <a:pt x="445489" y="776023"/>
                </a:lnTo>
                <a:lnTo>
                  <a:pt x="476002" y="815075"/>
                </a:lnTo>
                <a:lnTo>
                  <a:pt x="507080" y="853657"/>
                </a:lnTo>
                <a:lnTo>
                  <a:pt x="538718" y="891765"/>
                </a:lnTo>
                <a:lnTo>
                  <a:pt x="570909" y="929391"/>
                </a:lnTo>
                <a:lnTo>
                  <a:pt x="603646" y="966529"/>
                </a:lnTo>
                <a:lnTo>
                  <a:pt x="636924" y="1003174"/>
                </a:lnTo>
                <a:lnTo>
                  <a:pt x="670737" y="1039319"/>
                </a:lnTo>
                <a:lnTo>
                  <a:pt x="705077" y="1074958"/>
                </a:lnTo>
                <a:lnTo>
                  <a:pt x="739940" y="1110085"/>
                </a:lnTo>
                <a:lnTo>
                  <a:pt x="775319" y="1144693"/>
                </a:lnTo>
                <a:lnTo>
                  <a:pt x="811207" y="1178776"/>
                </a:lnTo>
                <a:lnTo>
                  <a:pt x="847598" y="1212328"/>
                </a:lnTo>
                <a:lnTo>
                  <a:pt x="884487" y="1245343"/>
                </a:lnTo>
                <a:lnTo>
                  <a:pt x="921867" y="1277815"/>
                </a:lnTo>
                <a:lnTo>
                  <a:pt x="959731" y="1309737"/>
                </a:lnTo>
                <a:lnTo>
                  <a:pt x="998075" y="1341103"/>
                </a:lnTo>
                <a:lnTo>
                  <a:pt x="1036890" y="1371907"/>
                </a:lnTo>
                <a:lnTo>
                  <a:pt x="1076172" y="1402143"/>
                </a:lnTo>
                <a:lnTo>
                  <a:pt x="5093677" y="1402143"/>
                </a:lnTo>
                <a:lnTo>
                  <a:pt x="5132959" y="1371907"/>
                </a:lnTo>
                <a:lnTo>
                  <a:pt x="5171775" y="1341103"/>
                </a:lnTo>
                <a:lnTo>
                  <a:pt x="5210118" y="1309737"/>
                </a:lnTo>
                <a:lnTo>
                  <a:pt x="5247983" y="1277815"/>
                </a:lnTo>
                <a:lnTo>
                  <a:pt x="5285362" y="1245343"/>
                </a:lnTo>
                <a:lnTo>
                  <a:pt x="5322251" y="1212328"/>
                </a:lnTo>
                <a:lnTo>
                  <a:pt x="5358643" y="1178776"/>
                </a:lnTo>
                <a:lnTo>
                  <a:pt x="5394531" y="1144693"/>
                </a:lnTo>
                <a:lnTo>
                  <a:pt x="5429909" y="1110085"/>
                </a:lnTo>
                <a:lnTo>
                  <a:pt x="5464772" y="1074958"/>
                </a:lnTo>
                <a:lnTo>
                  <a:pt x="5499113" y="1039319"/>
                </a:lnTo>
                <a:lnTo>
                  <a:pt x="5532925" y="1003174"/>
                </a:lnTo>
                <a:lnTo>
                  <a:pt x="5566203" y="966529"/>
                </a:lnTo>
                <a:lnTo>
                  <a:pt x="5598941" y="929391"/>
                </a:lnTo>
                <a:lnTo>
                  <a:pt x="5631132" y="891765"/>
                </a:lnTo>
                <a:lnTo>
                  <a:pt x="5662769" y="853657"/>
                </a:lnTo>
                <a:lnTo>
                  <a:pt x="5693848" y="815075"/>
                </a:lnTo>
                <a:lnTo>
                  <a:pt x="5724361" y="776023"/>
                </a:lnTo>
                <a:lnTo>
                  <a:pt x="5754303" y="736509"/>
                </a:lnTo>
                <a:lnTo>
                  <a:pt x="5783666" y="696539"/>
                </a:lnTo>
                <a:lnTo>
                  <a:pt x="5812446" y="656118"/>
                </a:lnTo>
                <a:lnTo>
                  <a:pt x="5840636" y="615253"/>
                </a:lnTo>
                <a:lnTo>
                  <a:pt x="5868229" y="573951"/>
                </a:lnTo>
                <a:lnTo>
                  <a:pt x="5895220" y="532217"/>
                </a:lnTo>
                <a:lnTo>
                  <a:pt x="5921601" y="490057"/>
                </a:lnTo>
                <a:lnTo>
                  <a:pt x="5947368" y="447478"/>
                </a:lnTo>
                <a:lnTo>
                  <a:pt x="5972514" y="404486"/>
                </a:lnTo>
                <a:lnTo>
                  <a:pt x="5997032" y="361088"/>
                </a:lnTo>
                <a:lnTo>
                  <a:pt x="6020917" y="317288"/>
                </a:lnTo>
                <a:lnTo>
                  <a:pt x="6044162" y="273095"/>
                </a:lnTo>
                <a:lnTo>
                  <a:pt x="6066761" y="228513"/>
                </a:lnTo>
                <a:lnTo>
                  <a:pt x="6088708" y="183549"/>
                </a:lnTo>
                <a:lnTo>
                  <a:pt x="6109997" y="138210"/>
                </a:lnTo>
                <a:lnTo>
                  <a:pt x="6130621" y="92501"/>
                </a:lnTo>
                <a:lnTo>
                  <a:pt x="6150574" y="46429"/>
                </a:lnTo>
                <a:lnTo>
                  <a:pt x="6169850" y="0"/>
                </a:lnTo>
                <a:close/>
              </a:path>
            </a:pathLst>
          </a:custGeom>
          <a:solidFill>
            <a:srgbClr val="BDD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0" y="3906456"/>
            <a:ext cx="3058160" cy="1402715"/>
          </a:xfrm>
          <a:custGeom>
            <a:avLst/>
            <a:gdLst/>
            <a:ahLst/>
            <a:cxnLst/>
            <a:rect l="l" t="t" r="r" b="b"/>
            <a:pathLst>
              <a:path w="3058160" h="1402714">
                <a:moveTo>
                  <a:pt x="0" y="1402143"/>
                </a:moveTo>
                <a:lnTo>
                  <a:pt x="3058058" y="1402143"/>
                </a:lnTo>
                <a:lnTo>
                  <a:pt x="3058058" y="0"/>
                </a:lnTo>
                <a:lnTo>
                  <a:pt x="0" y="0"/>
                </a:lnTo>
                <a:lnTo>
                  <a:pt x="0" y="1402143"/>
                </a:lnTo>
                <a:close/>
              </a:path>
            </a:pathLst>
          </a:custGeom>
          <a:solidFill>
            <a:srgbClr val="BDD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7138790" y="3906465"/>
            <a:ext cx="6920230" cy="1402715"/>
          </a:xfrm>
          <a:custGeom>
            <a:avLst/>
            <a:gdLst/>
            <a:ahLst/>
            <a:cxnLst/>
            <a:rect l="l" t="t" r="r" b="b"/>
            <a:pathLst>
              <a:path w="6920230" h="1402714">
                <a:moveTo>
                  <a:pt x="6920109" y="0"/>
                </a:moveTo>
                <a:lnTo>
                  <a:pt x="903224" y="0"/>
                </a:lnTo>
                <a:lnTo>
                  <a:pt x="885426" y="48496"/>
                </a:lnTo>
                <a:lnTo>
                  <a:pt x="866975" y="96672"/>
                </a:lnTo>
                <a:lnTo>
                  <a:pt x="847876" y="144523"/>
                </a:lnTo>
                <a:lnTo>
                  <a:pt x="828133" y="192043"/>
                </a:lnTo>
                <a:lnTo>
                  <a:pt x="807752" y="239227"/>
                </a:lnTo>
                <a:lnTo>
                  <a:pt x="786738" y="286069"/>
                </a:lnTo>
                <a:lnTo>
                  <a:pt x="765098" y="332565"/>
                </a:lnTo>
                <a:lnTo>
                  <a:pt x="742836" y="378708"/>
                </a:lnTo>
                <a:lnTo>
                  <a:pt x="719957" y="424493"/>
                </a:lnTo>
                <a:lnTo>
                  <a:pt x="696468" y="469915"/>
                </a:lnTo>
                <a:lnTo>
                  <a:pt x="672373" y="514969"/>
                </a:lnTo>
                <a:lnTo>
                  <a:pt x="647678" y="559650"/>
                </a:lnTo>
                <a:lnTo>
                  <a:pt x="622389" y="603951"/>
                </a:lnTo>
                <a:lnTo>
                  <a:pt x="596510" y="647868"/>
                </a:lnTo>
                <a:lnTo>
                  <a:pt x="570046" y="691395"/>
                </a:lnTo>
                <a:lnTo>
                  <a:pt x="543005" y="734527"/>
                </a:lnTo>
                <a:lnTo>
                  <a:pt x="515390" y="777259"/>
                </a:lnTo>
                <a:lnTo>
                  <a:pt x="487208" y="819584"/>
                </a:lnTo>
                <a:lnTo>
                  <a:pt x="458463" y="861499"/>
                </a:lnTo>
                <a:lnTo>
                  <a:pt x="429161" y="902997"/>
                </a:lnTo>
                <a:lnTo>
                  <a:pt x="399307" y="944073"/>
                </a:lnTo>
                <a:lnTo>
                  <a:pt x="368907" y="984722"/>
                </a:lnTo>
                <a:lnTo>
                  <a:pt x="337967" y="1024938"/>
                </a:lnTo>
                <a:lnTo>
                  <a:pt x="306490" y="1064716"/>
                </a:lnTo>
                <a:lnTo>
                  <a:pt x="274484" y="1104051"/>
                </a:lnTo>
                <a:lnTo>
                  <a:pt x="241953" y="1142938"/>
                </a:lnTo>
                <a:lnTo>
                  <a:pt x="208903" y="1181370"/>
                </a:lnTo>
                <a:lnTo>
                  <a:pt x="175339" y="1219343"/>
                </a:lnTo>
                <a:lnTo>
                  <a:pt x="141267" y="1256851"/>
                </a:lnTo>
                <a:lnTo>
                  <a:pt x="106691" y="1293890"/>
                </a:lnTo>
                <a:lnTo>
                  <a:pt x="71618" y="1330452"/>
                </a:lnTo>
                <a:lnTo>
                  <a:pt x="36052" y="1366534"/>
                </a:lnTo>
                <a:lnTo>
                  <a:pt x="0" y="1402130"/>
                </a:lnTo>
                <a:lnTo>
                  <a:pt x="6920109" y="1402130"/>
                </a:lnTo>
                <a:lnTo>
                  <a:pt x="6920109" y="0"/>
                </a:lnTo>
                <a:close/>
              </a:path>
            </a:pathLst>
          </a:custGeom>
          <a:solidFill>
            <a:srgbClr val="00174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010328" y="1153068"/>
            <a:ext cx="3741420" cy="9309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950" b="1" i="0">
                <a:solidFill>
                  <a:srgbClr val="BDD600"/>
                </a:solidFill>
                <a:latin typeface="Integral CF Bold"/>
                <a:cs typeface="Integral CF Bold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02945" y="1220978"/>
            <a:ext cx="12653010" cy="350367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780026" y="4936998"/>
            <a:ext cx="4498848" cy="2654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702945" y="4936998"/>
            <a:ext cx="3233547" cy="2654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9/30/26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0122408" y="4936998"/>
            <a:ext cx="3233547" cy="2654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rgos.co/" TargetMode="External"/><Relationship Id="rId2" Type="http://schemas.openxmlformats.org/officeDocument/2006/relationships/hyperlink" Target="mailto:lintransparencia@argos.com.co" TargetMode="Externa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hyperlink" Target="mailto:jhenaohenao@argos.com.co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208789" y="4246309"/>
            <a:ext cx="1892300" cy="270587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650" b="1" spc="10" dirty="0">
                <a:solidFill>
                  <a:srgbClr val="BDD600"/>
                </a:solidFill>
                <a:latin typeface="Trebuchet MS" panose="020B0703020202090204" pitchFamily="34" charset="0"/>
                <a:cs typeface="Trade Gothic LT Std"/>
              </a:rPr>
              <a:t>CEMENTOS</a:t>
            </a:r>
            <a:r>
              <a:rPr sz="1650" b="1" spc="-45" dirty="0">
                <a:solidFill>
                  <a:srgbClr val="BDD600"/>
                </a:solidFill>
                <a:latin typeface="Trebuchet MS" panose="020B0703020202090204" pitchFamily="34" charset="0"/>
                <a:cs typeface="Trade Gothic LT Std"/>
              </a:rPr>
              <a:t> </a:t>
            </a:r>
            <a:r>
              <a:rPr sz="1650" b="1" spc="10" dirty="0">
                <a:solidFill>
                  <a:srgbClr val="BDD600"/>
                </a:solidFill>
                <a:latin typeface="Trebuchet MS" panose="020B0703020202090204" pitchFamily="34" charset="0"/>
                <a:cs typeface="Trade Gothic LT Std"/>
              </a:rPr>
              <a:t>ARGOS</a:t>
            </a:r>
            <a:endParaRPr sz="1650">
              <a:latin typeface="Trebuchet MS" panose="020B0703020202090204" pitchFamily="34" charset="0"/>
              <a:cs typeface="Trade Gothic LT Std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212629" y="4529999"/>
            <a:ext cx="5688856" cy="270587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650" b="1" spc="5" dirty="0">
                <a:solidFill>
                  <a:srgbClr val="BDD600"/>
                </a:solidFill>
                <a:latin typeface="Trebuchet MS" panose="020B0703020202090204" pitchFamily="34" charset="0"/>
                <a:cs typeface="Trade Gothic LT Std"/>
              </a:rPr>
              <a:t>Línea </a:t>
            </a:r>
            <a:r>
              <a:rPr sz="1650" b="1" spc="10" dirty="0">
                <a:solidFill>
                  <a:srgbClr val="BDD600"/>
                </a:solidFill>
                <a:latin typeface="Trebuchet MS" panose="020B0703020202090204" pitchFamily="34" charset="0"/>
                <a:cs typeface="Trade Gothic LT Std"/>
              </a:rPr>
              <a:t>de </a:t>
            </a:r>
            <a:r>
              <a:rPr lang="es-CO" sz="1650" b="1" spc="5" dirty="0">
                <a:solidFill>
                  <a:srgbClr val="BDD600"/>
                </a:solidFill>
                <a:latin typeface="Trebuchet MS" panose="020B0703020202090204" pitchFamily="34" charset="0"/>
                <a:cs typeface="Trade Gothic LT Std"/>
              </a:rPr>
              <a:t>Transparencia:</a:t>
            </a:r>
            <a:r>
              <a:rPr sz="1650" b="1" spc="55" dirty="0">
                <a:solidFill>
                  <a:schemeClr val="bg1"/>
                </a:solidFill>
                <a:latin typeface="Trebuchet MS" panose="020B0703020202090204" pitchFamily="34" charset="0"/>
                <a:cs typeface="Trade Gothic LT Std"/>
              </a:rPr>
              <a:t> </a:t>
            </a:r>
            <a:r>
              <a:rPr sz="1650" b="0" spc="5" dirty="0">
                <a:solidFill>
                  <a:schemeClr val="bg1"/>
                </a:solidFill>
                <a:latin typeface="Trebuchet MS" panose="020B0703020202090204" pitchFamily="34" charset="0"/>
                <a:cs typeface="Trade Gothic LT Std Light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lintransparencia@argos.com.co</a:t>
            </a:r>
            <a:endParaRPr sz="1650" dirty="0">
              <a:solidFill>
                <a:schemeClr val="bg1"/>
              </a:solidFill>
              <a:latin typeface="Trebuchet MS" panose="020B0703020202090204" pitchFamily="34" charset="0"/>
              <a:cs typeface="Trade Gothic LT Std Light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0322119" y="4318755"/>
            <a:ext cx="0" cy="171450"/>
          </a:xfrm>
          <a:custGeom>
            <a:avLst/>
            <a:gdLst/>
            <a:ahLst/>
            <a:cxnLst/>
            <a:rect l="l" t="t" r="r" b="b"/>
            <a:pathLst>
              <a:path h="171450">
                <a:moveTo>
                  <a:pt x="0" y="0"/>
                </a:moveTo>
                <a:lnTo>
                  <a:pt x="0" y="171246"/>
                </a:lnTo>
              </a:path>
            </a:pathLst>
          </a:custGeom>
          <a:ln w="106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0534650" y="4228003"/>
            <a:ext cx="2194155" cy="270587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650" b="0" spc="5" dirty="0">
                <a:solidFill>
                  <a:schemeClr val="bg1"/>
                </a:solidFill>
                <a:latin typeface="Trebuchet MS" panose="020B0703020202090204" pitchFamily="34" charset="0"/>
                <a:cs typeface="Trade Gothic LT Std Ligh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www.argos.co</a:t>
            </a:r>
            <a:endParaRPr sz="1650" dirty="0">
              <a:solidFill>
                <a:schemeClr val="bg1"/>
              </a:solidFill>
              <a:latin typeface="Trebuchet MS" panose="020B0703020202090204" pitchFamily="34" charset="0"/>
              <a:cs typeface="Trade Gothic LT Std Ligh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575935" y="1415782"/>
            <a:ext cx="3549513" cy="1854835"/>
          </a:xfrm>
          <a:prstGeom prst="rect">
            <a:avLst/>
          </a:prstGeom>
        </p:spPr>
        <p:txBody>
          <a:bodyPr vert="horz" wrap="square" lIns="0" tIns="1346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60"/>
              </a:spcBef>
            </a:pPr>
            <a:r>
              <a:rPr sz="2150" b="0" spc="-5" dirty="0">
                <a:solidFill>
                  <a:srgbClr val="001749"/>
                </a:solidFill>
                <a:latin typeface="Trebuchet MS" panose="020B0703020202090204" pitchFamily="34" charset="0"/>
                <a:cs typeface="Trade Gothic LT Std Light"/>
              </a:rPr>
              <a:t>(+57)</a:t>
            </a:r>
            <a:r>
              <a:rPr sz="2150" b="0" spc="-45" dirty="0">
                <a:solidFill>
                  <a:srgbClr val="001749"/>
                </a:solidFill>
                <a:latin typeface="Trebuchet MS" panose="020B0703020202090204" pitchFamily="34" charset="0"/>
                <a:cs typeface="Trade Gothic LT Std Light"/>
              </a:rPr>
              <a:t> </a:t>
            </a:r>
            <a:r>
              <a:rPr sz="2150" b="0" spc="-10" dirty="0">
                <a:solidFill>
                  <a:srgbClr val="001749"/>
                </a:solidFill>
                <a:latin typeface="Trebuchet MS" panose="020B0703020202090204" pitchFamily="34" charset="0"/>
                <a:cs typeface="Trade Gothic LT Std Light"/>
              </a:rPr>
              <a:t>3013880903</a:t>
            </a:r>
            <a:endParaRPr sz="2150" dirty="0">
              <a:latin typeface="Trebuchet MS" panose="020B0703020202090204" pitchFamily="34" charset="0"/>
              <a:cs typeface="Trade Gothic LT Std Light"/>
            </a:endParaRPr>
          </a:p>
          <a:p>
            <a:pPr marL="12700" marR="5080">
              <a:lnSpc>
                <a:spcPts val="3600"/>
              </a:lnSpc>
              <a:spcBef>
                <a:spcPts val="275"/>
              </a:spcBef>
            </a:pPr>
            <a:r>
              <a:rPr sz="2150" b="0" u="sng" spc="10" dirty="0">
                <a:solidFill>
                  <a:srgbClr val="001749"/>
                </a:solidFill>
                <a:latin typeface="Trebuchet MS" panose="020B0703020202090204" pitchFamily="34" charset="0"/>
                <a:cs typeface="Trade Gothic LT Std Light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jhenaohenao@argos.com.co </a:t>
            </a:r>
            <a:r>
              <a:rPr sz="2150" b="0" u="sng" spc="10" dirty="0">
                <a:solidFill>
                  <a:srgbClr val="001749"/>
                </a:solidFill>
                <a:latin typeface="Trebuchet MS" panose="020B0703020202090204" pitchFamily="34" charset="0"/>
                <a:cs typeface="Trade Gothic LT Std Light"/>
              </a:rPr>
              <a:t> </a:t>
            </a:r>
            <a:r>
              <a:rPr sz="2150" b="0" spc="10" dirty="0">
                <a:solidFill>
                  <a:srgbClr val="001749"/>
                </a:solidFill>
                <a:latin typeface="Trebuchet MS" panose="020B0703020202090204" pitchFamily="34" charset="0"/>
                <a:cs typeface="Trade Gothic LT Std Light"/>
              </a:rPr>
              <a:t>Bogotá,</a:t>
            </a:r>
            <a:r>
              <a:rPr sz="2150" b="0" spc="-30" dirty="0">
                <a:solidFill>
                  <a:srgbClr val="001749"/>
                </a:solidFill>
                <a:latin typeface="Trebuchet MS" panose="020B0703020202090204" pitchFamily="34" charset="0"/>
                <a:cs typeface="Trade Gothic LT Std Light"/>
              </a:rPr>
              <a:t> </a:t>
            </a:r>
            <a:r>
              <a:rPr sz="2150" b="0" spc="10" dirty="0">
                <a:solidFill>
                  <a:srgbClr val="001749"/>
                </a:solidFill>
                <a:latin typeface="Trebuchet MS" panose="020B0703020202090204" pitchFamily="34" charset="0"/>
                <a:cs typeface="Trade Gothic LT Std Light"/>
              </a:rPr>
              <a:t>Colombia</a:t>
            </a:r>
            <a:endParaRPr sz="2150" dirty="0">
              <a:latin typeface="Trebuchet MS" panose="020B0703020202090204" pitchFamily="34" charset="0"/>
              <a:cs typeface="Trade Gothic LT Std Light"/>
            </a:endParaRPr>
          </a:p>
          <a:p>
            <a:pPr marL="12700">
              <a:lnSpc>
                <a:spcPct val="100000"/>
              </a:lnSpc>
              <a:spcBef>
                <a:spcPts val="725"/>
              </a:spcBef>
            </a:pPr>
            <a:r>
              <a:rPr sz="2150" b="0" spc="10" dirty="0">
                <a:solidFill>
                  <a:srgbClr val="001749"/>
                </a:solidFill>
                <a:latin typeface="Trebuchet MS" panose="020B0703020202090204" pitchFamily="34" charset="0"/>
                <a:cs typeface="Trade Gothic LT Std Light"/>
              </a:rPr>
              <a:t>Santillana</a:t>
            </a:r>
            <a:endParaRPr sz="2150" dirty="0">
              <a:latin typeface="Trebuchet MS" panose="020B0703020202090204" pitchFamily="34" charset="0"/>
              <a:cs typeface="Trade Gothic LT Std Light"/>
            </a:endParaRPr>
          </a:p>
        </p:txBody>
      </p:sp>
      <p:grpSp>
        <p:nvGrpSpPr>
          <p:cNvPr id="43" name="Grupo 42">
            <a:extLst>
              <a:ext uri="{FF2B5EF4-FFF2-40B4-BE49-F238E27FC236}">
                <a16:creationId xmlns:a16="http://schemas.microsoft.com/office/drawing/2014/main" id="{04B27812-DF92-5F9C-A5BA-48F9F35E5C10}"/>
              </a:ext>
            </a:extLst>
          </p:cNvPr>
          <p:cNvGrpSpPr/>
          <p:nvPr/>
        </p:nvGrpSpPr>
        <p:grpSpPr>
          <a:xfrm>
            <a:off x="8900648" y="1574939"/>
            <a:ext cx="382270" cy="382270"/>
            <a:chOff x="8900648" y="1574939"/>
            <a:chExt cx="382270" cy="382270"/>
          </a:xfrm>
        </p:grpSpPr>
        <p:sp>
          <p:nvSpPr>
            <p:cNvPr id="7" name="object 7"/>
            <p:cNvSpPr/>
            <p:nvPr/>
          </p:nvSpPr>
          <p:spPr>
            <a:xfrm>
              <a:off x="8900648" y="1574939"/>
              <a:ext cx="382270" cy="382270"/>
            </a:xfrm>
            <a:custGeom>
              <a:avLst/>
              <a:gdLst/>
              <a:ahLst/>
              <a:cxnLst/>
              <a:rect l="l" t="t" r="r" b="b"/>
              <a:pathLst>
                <a:path w="382270" h="382269">
                  <a:moveTo>
                    <a:pt x="190880" y="0"/>
                  </a:moveTo>
                  <a:lnTo>
                    <a:pt x="147117" y="5040"/>
                  </a:lnTo>
                  <a:lnTo>
                    <a:pt x="106941" y="19398"/>
                  </a:lnTo>
                  <a:lnTo>
                    <a:pt x="71499" y="41927"/>
                  </a:lnTo>
                  <a:lnTo>
                    <a:pt x="41937" y="71483"/>
                  </a:lnTo>
                  <a:lnTo>
                    <a:pt x="19403" y="106920"/>
                  </a:lnTo>
                  <a:lnTo>
                    <a:pt x="5041" y="147093"/>
                  </a:lnTo>
                  <a:lnTo>
                    <a:pt x="0" y="190855"/>
                  </a:lnTo>
                  <a:lnTo>
                    <a:pt x="5041" y="234622"/>
                  </a:lnTo>
                  <a:lnTo>
                    <a:pt x="19403" y="274798"/>
                  </a:lnTo>
                  <a:lnTo>
                    <a:pt x="41937" y="310237"/>
                  </a:lnTo>
                  <a:lnTo>
                    <a:pt x="71499" y="339795"/>
                  </a:lnTo>
                  <a:lnTo>
                    <a:pt x="106941" y="362325"/>
                  </a:lnTo>
                  <a:lnTo>
                    <a:pt x="147117" y="376683"/>
                  </a:lnTo>
                  <a:lnTo>
                    <a:pt x="190880" y="381723"/>
                  </a:lnTo>
                  <a:lnTo>
                    <a:pt x="234644" y="376683"/>
                  </a:lnTo>
                  <a:lnTo>
                    <a:pt x="274818" y="362325"/>
                  </a:lnTo>
                  <a:lnTo>
                    <a:pt x="310257" y="339795"/>
                  </a:lnTo>
                  <a:lnTo>
                    <a:pt x="339816" y="310237"/>
                  </a:lnTo>
                  <a:lnTo>
                    <a:pt x="362348" y="274798"/>
                  </a:lnTo>
                  <a:lnTo>
                    <a:pt x="376708" y="234622"/>
                  </a:lnTo>
                  <a:lnTo>
                    <a:pt x="381749" y="190855"/>
                  </a:lnTo>
                  <a:lnTo>
                    <a:pt x="376708" y="147093"/>
                  </a:lnTo>
                  <a:lnTo>
                    <a:pt x="362348" y="106920"/>
                  </a:lnTo>
                  <a:lnTo>
                    <a:pt x="339816" y="71483"/>
                  </a:lnTo>
                  <a:lnTo>
                    <a:pt x="310257" y="41927"/>
                  </a:lnTo>
                  <a:lnTo>
                    <a:pt x="274818" y="19398"/>
                  </a:lnTo>
                  <a:lnTo>
                    <a:pt x="234644" y="5040"/>
                  </a:lnTo>
                  <a:lnTo>
                    <a:pt x="190880" y="0"/>
                  </a:lnTo>
                  <a:close/>
                </a:path>
              </a:pathLst>
            </a:custGeom>
            <a:solidFill>
              <a:srgbClr val="00174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9031868" y="1660541"/>
              <a:ext cx="119380" cy="210820"/>
            </a:xfrm>
            <a:custGeom>
              <a:avLst/>
              <a:gdLst/>
              <a:ahLst/>
              <a:cxnLst/>
              <a:rect l="l" t="t" r="r" b="b"/>
              <a:pathLst>
                <a:path w="119379" h="210819">
                  <a:moveTo>
                    <a:pt x="112369" y="0"/>
                  </a:moveTo>
                  <a:lnTo>
                    <a:pt x="6946" y="0"/>
                  </a:lnTo>
                  <a:lnTo>
                    <a:pt x="0" y="6921"/>
                  </a:lnTo>
                  <a:lnTo>
                    <a:pt x="0" y="203593"/>
                  </a:lnTo>
                  <a:lnTo>
                    <a:pt x="6946" y="210527"/>
                  </a:lnTo>
                  <a:lnTo>
                    <a:pt x="112369" y="210527"/>
                  </a:lnTo>
                  <a:lnTo>
                    <a:pt x="119316" y="203593"/>
                  </a:lnTo>
                  <a:lnTo>
                    <a:pt x="10820" y="203504"/>
                  </a:lnTo>
                  <a:lnTo>
                    <a:pt x="7023" y="199720"/>
                  </a:lnTo>
                  <a:lnTo>
                    <a:pt x="7023" y="168414"/>
                  </a:lnTo>
                  <a:lnTo>
                    <a:pt x="119316" y="168414"/>
                  </a:lnTo>
                  <a:lnTo>
                    <a:pt x="119316" y="161404"/>
                  </a:lnTo>
                  <a:lnTo>
                    <a:pt x="7023" y="161404"/>
                  </a:lnTo>
                  <a:lnTo>
                    <a:pt x="7023" y="28067"/>
                  </a:lnTo>
                  <a:lnTo>
                    <a:pt x="119316" y="28067"/>
                  </a:lnTo>
                  <a:lnTo>
                    <a:pt x="119316" y="21043"/>
                  </a:lnTo>
                  <a:lnTo>
                    <a:pt x="7023" y="21043"/>
                  </a:lnTo>
                  <a:lnTo>
                    <a:pt x="7023" y="10795"/>
                  </a:lnTo>
                  <a:lnTo>
                    <a:pt x="10820" y="7010"/>
                  </a:lnTo>
                  <a:lnTo>
                    <a:pt x="119316" y="7010"/>
                  </a:lnTo>
                  <a:lnTo>
                    <a:pt x="112369" y="0"/>
                  </a:lnTo>
                  <a:close/>
                </a:path>
                <a:path w="119379" h="210819">
                  <a:moveTo>
                    <a:pt x="119316" y="168414"/>
                  </a:moveTo>
                  <a:lnTo>
                    <a:pt x="112293" y="168414"/>
                  </a:lnTo>
                  <a:lnTo>
                    <a:pt x="112293" y="199720"/>
                  </a:lnTo>
                  <a:lnTo>
                    <a:pt x="108496" y="203504"/>
                  </a:lnTo>
                  <a:lnTo>
                    <a:pt x="119316" y="203504"/>
                  </a:lnTo>
                  <a:lnTo>
                    <a:pt x="119316" y="168414"/>
                  </a:lnTo>
                  <a:close/>
                </a:path>
                <a:path w="119379" h="210819">
                  <a:moveTo>
                    <a:pt x="119316" y="28067"/>
                  </a:moveTo>
                  <a:lnTo>
                    <a:pt x="112293" y="28067"/>
                  </a:lnTo>
                  <a:lnTo>
                    <a:pt x="112293" y="161404"/>
                  </a:lnTo>
                  <a:lnTo>
                    <a:pt x="119316" y="161404"/>
                  </a:lnTo>
                  <a:lnTo>
                    <a:pt x="119316" y="28067"/>
                  </a:lnTo>
                  <a:close/>
                </a:path>
                <a:path w="119379" h="210819">
                  <a:moveTo>
                    <a:pt x="119316" y="7010"/>
                  </a:moveTo>
                  <a:lnTo>
                    <a:pt x="108496" y="7010"/>
                  </a:lnTo>
                  <a:lnTo>
                    <a:pt x="112293" y="10795"/>
                  </a:lnTo>
                  <a:lnTo>
                    <a:pt x="112293" y="21043"/>
                  </a:lnTo>
                  <a:lnTo>
                    <a:pt x="119316" y="21043"/>
                  </a:lnTo>
                  <a:lnTo>
                    <a:pt x="119316" y="7010"/>
                  </a:lnTo>
                  <a:close/>
                </a:path>
              </a:pathLst>
            </a:custGeom>
            <a:solidFill>
              <a:srgbClr val="BDD6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9077492" y="1832472"/>
              <a:ext cx="28575" cy="28575"/>
            </a:xfrm>
            <a:custGeom>
              <a:avLst/>
              <a:gdLst/>
              <a:ahLst/>
              <a:cxnLst/>
              <a:rect l="l" t="t" r="r" b="b"/>
              <a:pathLst>
                <a:path w="28575" h="28575">
                  <a:moveTo>
                    <a:pt x="21767" y="0"/>
                  </a:moveTo>
                  <a:lnTo>
                    <a:pt x="6299" y="0"/>
                  </a:lnTo>
                  <a:lnTo>
                    <a:pt x="0" y="6286"/>
                  </a:lnTo>
                  <a:lnTo>
                    <a:pt x="0" y="21780"/>
                  </a:lnTo>
                  <a:lnTo>
                    <a:pt x="6299" y="28066"/>
                  </a:lnTo>
                  <a:lnTo>
                    <a:pt x="21767" y="28066"/>
                  </a:lnTo>
                  <a:lnTo>
                    <a:pt x="28067" y="21780"/>
                  </a:lnTo>
                  <a:lnTo>
                    <a:pt x="28067" y="21043"/>
                  </a:lnTo>
                  <a:lnTo>
                    <a:pt x="10160" y="21043"/>
                  </a:lnTo>
                  <a:lnTo>
                    <a:pt x="7010" y="17906"/>
                  </a:lnTo>
                  <a:lnTo>
                    <a:pt x="7010" y="10159"/>
                  </a:lnTo>
                  <a:lnTo>
                    <a:pt x="10160" y="7023"/>
                  </a:lnTo>
                  <a:lnTo>
                    <a:pt x="28067" y="7023"/>
                  </a:lnTo>
                  <a:lnTo>
                    <a:pt x="28067" y="6286"/>
                  </a:lnTo>
                  <a:lnTo>
                    <a:pt x="21767" y="0"/>
                  </a:lnTo>
                  <a:close/>
                </a:path>
                <a:path w="28575" h="28575">
                  <a:moveTo>
                    <a:pt x="28067" y="7023"/>
                  </a:moveTo>
                  <a:lnTo>
                    <a:pt x="17907" y="7023"/>
                  </a:lnTo>
                  <a:lnTo>
                    <a:pt x="21056" y="10159"/>
                  </a:lnTo>
                  <a:lnTo>
                    <a:pt x="21056" y="17906"/>
                  </a:lnTo>
                  <a:lnTo>
                    <a:pt x="17907" y="21043"/>
                  </a:lnTo>
                  <a:lnTo>
                    <a:pt x="28067" y="21043"/>
                  </a:lnTo>
                  <a:lnTo>
                    <a:pt x="28067" y="7023"/>
                  </a:lnTo>
                  <a:close/>
                </a:path>
              </a:pathLst>
            </a:custGeom>
            <a:solidFill>
              <a:srgbClr val="BDD6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4" name="Grupo 43">
            <a:extLst>
              <a:ext uri="{FF2B5EF4-FFF2-40B4-BE49-F238E27FC236}">
                <a16:creationId xmlns:a16="http://schemas.microsoft.com/office/drawing/2014/main" id="{840D2F53-E357-64D5-F9A0-0B9453B9423D}"/>
              </a:ext>
            </a:extLst>
          </p:cNvPr>
          <p:cNvGrpSpPr/>
          <p:nvPr/>
        </p:nvGrpSpPr>
        <p:grpSpPr>
          <a:xfrm>
            <a:off x="8900648" y="2017753"/>
            <a:ext cx="382270" cy="382270"/>
            <a:chOff x="8900648" y="2017753"/>
            <a:chExt cx="382270" cy="382270"/>
          </a:xfrm>
        </p:grpSpPr>
        <p:sp>
          <p:nvSpPr>
            <p:cNvPr id="10" name="object 10"/>
            <p:cNvSpPr/>
            <p:nvPr/>
          </p:nvSpPr>
          <p:spPr>
            <a:xfrm>
              <a:off x="8900648" y="2017753"/>
              <a:ext cx="382270" cy="382270"/>
            </a:xfrm>
            <a:custGeom>
              <a:avLst/>
              <a:gdLst/>
              <a:ahLst/>
              <a:cxnLst/>
              <a:rect l="l" t="t" r="r" b="b"/>
              <a:pathLst>
                <a:path w="382270" h="382269">
                  <a:moveTo>
                    <a:pt x="190880" y="0"/>
                  </a:moveTo>
                  <a:lnTo>
                    <a:pt x="147117" y="5040"/>
                  </a:lnTo>
                  <a:lnTo>
                    <a:pt x="106941" y="19398"/>
                  </a:lnTo>
                  <a:lnTo>
                    <a:pt x="71499" y="41927"/>
                  </a:lnTo>
                  <a:lnTo>
                    <a:pt x="41937" y="71483"/>
                  </a:lnTo>
                  <a:lnTo>
                    <a:pt x="19403" y="106920"/>
                  </a:lnTo>
                  <a:lnTo>
                    <a:pt x="5041" y="147093"/>
                  </a:lnTo>
                  <a:lnTo>
                    <a:pt x="0" y="190855"/>
                  </a:lnTo>
                  <a:lnTo>
                    <a:pt x="5041" y="234622"/>
                  </a:lnTo>
                  <a:lnTo>
                    <a:pt x="19403" y="274798"/>
                  </a:lnTo>
                  <a:lnTo>
                    <a:pt x="41937" y="310237"/>
                  </a:lnTo>
                  <a:lnTo>
                    <a:pt x="71499" y="339795"/>
                  </a:lnTo>
                  <a:lnTo>
                    <a:pt x="106941" y="362325"/>
                  </a:lnTo>
                  <a:lnTo>
                    <a:pt x="147117" y="376683"/>
                  </a:lnTo>
                  <a:lnTo>
                    <a:pt x="190880" y="381723"/>
                  </a:lnTo>
                  <a:lnTo>
                    <a:pt x="234644" y="376683"/>
                  </a:lnTo>
                  <a:lnTo>
                    <a:pt x="274818" y="362325"/>
                  </a:lnTo>
                  <a:lnTo>
                    <a:pt x="310257" y="339795"/>
                  </a:lnTo>
                  <a:lnTo>
                    <a:pt x="339816" y="310237"/>
                  </a:lnTo>
                  <a:lnTo>
                    <a:pt x="362348" y="274798"/>
                  </a:lnTo>
                  <a:lnTo>
                    <a:pt x="376708" y="234622"/>
                  </a:lnTo>
                  <a:lnTo>
                    <a:pt x="381749" y="190855"/>
                  </a:lnTo>
                  <a:lnTo>
                    <a:pt x="376708" y="147093"/>
                  </a:lnTo>
                  <a:lnTo>
                    <a:pt x="362348" y="106920"/>
                  </a:lnTo>
                  <a:lnTo>
                    <a:pt x="339816" y="71483"/>
                  </a:lnTo>
                  <a:lnTo>
                    <a:pt x="310257" y="41927"/>
                  </a:lnTo>
                  <a:lnTo>
                    <a:pt x="274818" y="19398"/>
                  </a:lnTo>
                  <a:lnTo>
                    <a:pt x="234644" y="5040"/>
                  </a:lnTo>
                  <a:lnTo>
                    <a:pt x="190880" y="0"/>
                  </a:lnTo>
                  <a:close/>
                </a:path>
              </a:pathLst>
            </a:custGeom>
            <a:solidFill>
              <a:srgbClr val="00174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8983668" y="2137413"/>
              <a:ext cx="215900" cy="147320"/>
            </a:xfrm>
            <a:custGeom>
              <a:avLst/>
              <a:gdLst/>
              <a:ahLst/>
              <a:cxnLst/>
              <a:rect l="l" t="t" r="r" b="b"/>
              <a:pathLst>
                <a:path w="215900" h="147319">
                  <a:moveTo>
                    <a:pt x="154091" y="0"/>
                  </a:moveTo>
                  <a:lnTo>
                    <a:pt x="5689" y="21"/>
                  </a:lnTo>
                  <a:lnTo>
                    <a:pt x="0" y="5685"/>
                  </a:lnTo>
                  <a:lnTo>
                    <a:pt x="102" y="133778"/>
                  </a:lnTo>
                  <a:lnTo>
                    <a:pt x="520" y="136191"/>
                  </a:lnTo>
                  <a:lnTo>
                    <a:pt x="4356" y="144750"/>
                  </a:lnTo>
                  <a:lnTo>
                    <a:pt x="9715" y="146973"/>
                  </a:lnTo>
                  <a:lnTo>
                    <a:pt x="209829" y="146960"/>
                  </a:lnTo>
                  <a:lnTo>
                    <a:pt x="215747" y="141055"/>
                  </a:lnTo>
                  <a:lnTo>
                    <a:pt x="215747" y="137765"/>
                  </a:lnTo>
                  <a:lnTo>
                    <a:pt x="14033" y="137765"/>
                  </a:lnTo>
                  <a:lnTo>
                    <a:pt x="11264" y="137702"/>
                  </a:lnTo>
                  <a:lnTo>
                    <a:pt x="9715" y="134374"/>
                  </a:lnTo>
                  <a:lnTo>
                    <a:pt x="24714" y="122754"/>
                  </a:lnTo>
                  <a:lnTo>
                    <a:pt x="9486" y="122754"/>
                  </a:lnTo>
                  <a:lnTo>
                    <a:pt x="9486" y="24113"/>
                  </a:lnTo>
                  <a:lnTo>
                    <a:pt x="24618" y="24113"/>
                  </a:lnTo>
                  <a:lnTo>
                    <a:pt x="10261" y="12988"/>
                  </a:lnTo>
                  <a:lnTo>
                    <a:pt x="10096" y="12721"/>
                  </a:lnTo>
                  <a:lnTo>
                    <a:pt x="9855" y="12429"/>
                  </a:lnTo>
                  <a:lnTo>
                    <a:pt x="11125" y="9432"/>
                  </a:lnTo>
                  <a:lnTo>
                    <a:pt x="13741" y="9216"/>
                  </a:lnTo>
                  <a:lnTo>
                    <a:pt x="215747" y="9178"/>
                  </a:lnTo>
                  <a:lnTo>
                    <a:pt x="215747" y="6016"/>
                  </a:lnTo>
                  <a:lnTo>
                    <a:pt x="209892" y="21"/>
                  </a:lnTo>
                  <a:lnTo>
                    <a:pt x="154091" y="0"/>
                  </a:lnTo>
                  <a:close/>
                </a:path>
                <a:path w="215900" h="147319">
                  <a:moveTo>
                    <a:pt x="152615" y="81720"/>
                  </a:moveTo>
                  <a:lnTo>
                    <a:pt x="149923" y="82038"/>
                  </a:lnTo>
                  <a:lnTo>
                    <a:pt x="146977" y="86419"/>
                  </a:lnTo>
                  <a:lnTo>
                    <a:pt x="147434" y="88578"/>
                  </a:lnTo>
                  <a:lnTo>
                    <a:pt x="150126" y="91131"/>
                  </a:lnTo>
                  <a:lnTo>
                    <a:pt x="150964" y="91728"/>
                  </a:lnTo>
                  <a:lnTo>
                    <a:pt x="204457" y="133092"/>
                  </a:lnTo>
                  <a:lnTo>
                    <a:pt x="205219" y="133778"/>
                  </a:lnTo>
                  <a:lnTo>
                    <a:pt x="206006" y="134438"/>
                  </a:lnTo>
                  <a:lnTo>
                    <a:pt x="204698" y="137410"/>
                  </a:lnTo>
                  <a:lnTo>
                    <a:pt x="202247" y="137765"/>
                  </a:lnTo>
                  <a:lnTo>
                    <a:pt x="215747" y="137765"/>
                  </a:lnTo>
                  <a:lnTo>
                    <a:pt x="215747" y="122944"/>
                  </a:lnTo>
                  <a:lnTo>
                    <a:pt x="206387" y="122944"/>
                  </a:lnTo>
                  <a:lnTo>
                    <a:pt x="204838" y="121763"/>
                  </a:lnTo>
                  <a:lnTo>
                    <a:pt x="157264" y="84921"/>
                  </a:lnTo>
                  <a:lnTo>
                    <a:pt x="155841" y="83752"/>
                  </a:lnTo>
                  <a:lnTo>
                    <a:pt x="152615" y="81720"/>
                  </a:lnTo>
                  <a:close/>
                </a:path>
                <a:path w="215900" h="147319">
                  <a:moveTo>
                    <a:pt x="215747" y="23986"/>
                  </a:moveTo>
                  <a:lnTo>
                    <a:pt x="206387" y="23986"/>
                  </a:lnTo>
                  <a:lnTo>
                    <a:pt x="206387" y="122944"/>
                  </a:lnTo>
                  <a:lnTo>
                    <a:pt x="215747" y="122944"/>
                  </a:lnTo>
                  <a:lnTo>
                    <a:pt x="215747" y="23986"/>
                  </a:lnTo>
                  <a:close/>
                </a:path>
                <a:path w="215900" h="147319">
                  <a:moveTo>
                    <a:pt x="63627" y="82762"/>
                  </a:moveTo>
                  <a:lnTo>
                    <a:pt x="60858" y="82800"/>
                  </a:lnTo>
                  <a:lnTo>
                    <a:pt x="59804" y="83968"/>
                  </a:lnTo>
                  <a:lnTo>
                    <a:pt x="11493" y="121332"/>
                  </a:lnTo>
                  <a:lnTo>
                    <a:pt x="10655" y="121890"/>
                  </a:lnTo>
                  <a:lnTo>
                    <a:pt x="9486" y="122754"/>
                  </a:lnTo>
                  <a:lnTo>
                    <a:pt x="24714" y="122754"/>
                  </a:lnTo>
                  <a:lnTo>
                    <a:pt x="65532" y="91131"/>
                  </a:lnTo>
                  <a:lnTo>
                    <a:pt x="66471" y="90458"/>
                  </a:lnTo>
                  <a:lnTo>
                    <a:pt x="68592" y="87765"/>
                  </a:lnTo>
                  <a:lnTo>
                    <a:pt x="68745" y="85454"/>
                  </a:lnTo>
                  <a:lnTo>
                    <a:pt x="65786" y="83028"/>
                  </a:lnTo>
                  <a:lnTo>
                    <a:pt x="63627" y="82762"/>
                  </a:lnTo>
                  <a:close/>
                </a:path>
                <a:path w="215900" h="147319">
                  <a:moveTo>
                    <a:pt x="24618" y="24113"/>
                  </a:moveTo>
                  <a:lnTo>
                    <a:pt x="9486" y="24113"/>
                  </a:lnTo>
                  <a:lnTo>
                    <a:pt x="10629" y="24989"/>
                  </a:lnTo>
                  <a:lnTo>
                    <a:pt x="11506" y="25599"/>
                  </a:lnTo>
                  <a:lnTo>
                    <a:pt x="83362" y="81225"/>
                  </a:lnTo>
                  <a:lnTo>
                    <a:pt x="95322" y="87942"/>
                  </a:lnTo>
                  <a:lnTo>
                    <a:pt x="107781" y="90215"/>
                  </a:lnTo>
                  <a:lnTo>
                    <a:pt x="120245" y="88028"/>
                  </a:lnTo>
                  <a:lnTo>
                    <a:pt x="132219" y="81365"/>
                  </a:lnTo>
                  <a:lnTo>
                    <a:pt x="132797" y="80918"/>
                  </a:lnTo>
                  <a:lnTo>
                    <a:pt x="107240" y="80918"/>
                  </a:lnTo>
                  <a:lnTo>
                    <a:pt x="99733" y="79612"/>
                  </a:lnTo>
                  <a:lnTo>
                    <a:pt x="96304" y="78545"/>
                  </a:lnTo>
                  <a:lnTo>
                    <a:pt x="92862" y="76831"/>
                  </a:lnTo>
                  <a:lnTo>
                    <a:pt x="24618" y="24113"/>
                  </a:lnTo>
                  <a:close/>
                </a:path>
                <a:path w="215900" h="147319">
                  <a:moveTo>
                    <a:pt x="215747" y="9178"/>
                  </a:moveTo>
                  <a:lnTo>
                    <a:pt x="201879" y="9178"/>
                  </a:lnTo>
                  <a:lnTo>
                    <a:pt x="204457" y="9394"/>
                  </a:lnTo>
                  <a:lnTo>
                    <a:pt x="206108" y="12556"/>
                  </a:lnTo>
                  <a:lnTo>
                    <a:pt x="127482" y="73491"/>
                  </a:lnTo>
                  <a:lnTo>
                    <a:pt x="121075" y="77649"/>
                  </a:lnTo>
                  <a:lnTo>
                    <a:pt x="114341" y="80195"/>
                  </a:lnTo>
                  <a:lnTo>
                    <a:pt x="107240" y="80918"/>
                  </a:lnTo>
                  <a:lnTo>
                    <a:pt x="132797" y="80918"/>
                  </a:lnTo>
                  <a:lnTo>
                    <a:pt x="206387" y="23986"/>
                  </a:lnTo>
                  <a:lnTo>
                    <a:pt x="215747" y="23986"/>
                  </a:lnTo>
                  <a:lnTo>
                    <a:pt x="215747" y="9178"/>
                  </a:lnTo>
                  <a:close/>
                </a:path>
              </a:pathLst>
            </a:custGeom>
            <a:solidFill>
              <a:srgbClr val="BDD6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5" name="Grupo 44">
            <a:extLst>
              <a:ext uri="{FF2B5EF4-FFF2-40B4-BE49-F238E27FC236}">
                <a16:creationId xmlns:a16="http://schemas.microsoft.com/office/drawing/2014/main" id="{451ECD8B-25D9-2BDC-197D-C9A25D826084}"/>
              </a:ext>
            </a:extLst>
          </p:cNvPr>
          <p:cNvGrpSpPr/>
          <p:nvPr/>
        </p:nvGrpSpPr>
        <p:grpSpPr>
          <a:xfrm>
            <a:off x="8900648" y="2460566"/>
            <a:ext cx="382270" cy="382270"/>
            <a:chOff x="8900648" y="2460566"/>
            <a:chExt cx="382270" cy="382270"/>
          </a:xfrm>
        </p:grpSpPr>
        <p:sp>
          <p:nvSpPr>
            <p:cNvPr id="12" name="object 12"/>
            <p:cNvSpPr/>
            <p:nvPr/>
          </p:nvSpPr>
          <p:spPr>
            <a:xfrm>
              <a:off x="8900648" y="2460566"/>
              <a:ext cx="382270" cy="382270"/>
            </a:xfrm>
            <a:custGeom>
              <a:avLst/>
              <a:gdLst/>
              <a:ahLst/>
              <a:cxnLst/>
              <a:rect l="l" t="t" r="r" b="b"/>
              <a:pathLst>
                <a:path w="382270" h="382269">
                  <a:moveTo>
                    <a:pt x="190880" y="0"/>
                  </a:moveTo>
                  <a:lnTo>
                    <a:pt x="147117" y="5040"/>
                  </a:lnTo>
                  <a:lnTo>
                    <a:pt x="106941" y="19398"/>
                  </a:lnTo>
                  <a:lnTo>
                    <a:pt x="71499" y="41927"/>
                  </a:lnTo>
                  <a:lnTo>
                    <a:pt x="41937" y="71483"/>
                  </a:lnTo>
                  <a:lnTo>
                    <a:pt x="19403" y="106920"/>
                  </a:lnTo>
                  <a:lnTo>
                    <a:pt x="5041" y="147093"/>
                  </a:lnTo>
                  <a:lnTo>
                    <a:pt x="0" y="190855"/>
                  </a:lnTo>
                  <a:lnTo>
                    <a:pt x="5041" y="234622"/>
                  </a:lnTo>
                  <a:lnTo>
                    <a:pt x="19403" y="274798"/>
                  </a:lnTo>
                  <a:lnTo>
                    <a:pt x="41937" y="310237"/>
                  </a:lnTo>
                  <a:lnTo>
                    <a:pt x="71499" y="339795"/>
                  </a:lnTo>
                  <a:lnTo>
                    <a:pt x="106941" y="362325"/>
                  </a:lnTo>
                  <a:lnTo>
                    <a:pt x="147117" y="376683"/>
                  </a:lnTo>
                  <a:lnTo>
                    <a:pt x="190880" y="381723"/>
                  </a:lnTo>
                  <a:lnTo>
                    <a:pt x="234644" y="376683"/>
                  </a:lnTo>
                  <a:lnTo>
                    <a:pt x="274818" y="362325"/>
                  </a:lnTo>
                  <a:lnTo>
                    <a:pt x="310257" y="339795"/>
                  </a:lnTo>
                  <a:lnTo>
                    <a:pt x="339816" y="310237"/>
                  </a:lnTo>
                  <a:lnTo>
                    <a:pt x="362348" y="274798"/>
                  </a:lnTo>
                  <a:lnTo>
                    <a:pt x="376708" y="234622"/>
                  </a:lnTo>
                  <a:lnTo>
                    <a:pt x="381749" y="190855"/>
                  </a:lnTo>
                  <a:lnTo>
                    <a:pt x="376708" y="147093"/>
                  </a:lnTo>
                  <a:lnTo>
                    <a:pt x="362348" y="106920"/>
                  </a:lnTo>
                  <a:lnTo>
                    <a:pt x="339816" y="71483"/>
                  </a:lnTo>
                  <a:lnTo>
                    <a:pt x="310257" y="41927"/>
                  </a:lnTo>
                  <a:lnTo>
                    <a:pt x="274818" y="19398"/>
                  </a:lnTo>
                  <a:lnTo>
                    <a:pt x="234644" y="5040"/>
                  </a:lnTo>
                  <a:lnTo>
                    <a:pt x="190880" y="0"/>
                  </a:lnTo>
                  <a:close/>
                </a:path>
              </a:pathLst>
            </a:custGeom>
            <a:solidFill>
              <a:srgbClr val="00174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9004148" y="2535850"/>
              <a:ext cx="175260" cy="232410"/>
            </a:xfrm>
            <a:custGeom>
              <a:avLst/>
              <a:gdLst/>
              <a:ahLst/>
              <a:cxnLst/>
              <a:rect l="l" t="t" r="r" b="b"/>
              <a:pathLst>
                <a:path w="175259" h="232410">
                  <a:moveTo>
                    <a:pt x="74020" y="0"/>
                  </a:moveTo>
                  <a:lnTo>
                    <a:pt x="28930" y="21316"/>
                  </a:lnTo>
                  <a:lnTo>
                    <a:pt x="2324" y="65484"/>
                  </a:lnTo>
                  <a:lnTo>
                    <a:pt x="0" y="82479"/>
                  </a:lnTo>
                  <a:lnTo>
                    <a:pt x="1198" y="100317"/>
                  </a:lnTo>
                  <a:lnTo>
                    <a:pt x="16222" y="142087"/>
                  </a:lnTo>
                  <a:lnTo>
                    <a:pt x="42268" y="182701"/>
                  </a:lnTo>
                  <a:lnTo>
                    <a:pt x="68551" y="214337"/>
                  </a:lnTo>
                  <a:lnTo>
                    <a:pt x="86034" y="232244"/>
                  </a:lnTo>
                  <a:lnTo>
                    <a:pt x="88765" y="232244"/>
                  </a:lnTo>
                  <a:lnTo>
                    <a:pt x="89806" y="231254"/>
                  </a:lnTo>
                  <a:lnTo>
                    <a:pt x="90860" y="230314"/>
                  </a:lnTo>
                  <a:lnTo>
                    <a:pt x="91864" y="229311"/>
                  </a:lnTo>
                  <a:lnTo>
                    <a:pt x="97442" y="223558"/>
                  </a:lnTo>
                  <a:lnTo>
                    <a:pt x="87203" y="223558"/>
                  </a:lnTo>
                  <a:lnTo>
                    <a:pt x="73185" y="208327"/>
                  </a:lnTo>
                  <a:lnTo>
                    <a:pt x="46058" y="175402"/>
                  </a:lnTo>
                  <a:lnTo>
                    <a:pt x="20867" y="135030"/>
                  </a:lnTo>
                  <a:lnTo>
                    <a:pt x="7889" y="76139"/>
                  </a:lnTo>
                  <a:lnTo>
                    <a:pt x="15133" y="51719"/>
                  </a:lnTo>
                  <a:lnTo>
                    <a:pt x="29631" y="30753"/>
                  </a:lnTo>
                  <a:lnTo>
                    <a:pt x="50398" y="15316"/>
                  </a:lnTo>
                  <a:lnTo>
                    <a:pt x="83664" y="6375"/>
                  </a:lnTo>
                  <a:lnTo>
                    <a:pt x="118850" y="6375"/>
                  </a:lnTo>
                  <a:lnTo>
                    <a:pt x="108209" y="1435"/>
                  </a:lnTo>
                  <a:lnTo>
                    <a:pt x="74020" y="0"/>
                  </a:lnTo>
                  <a:close/>
                </a:path>
                <a:path w="175259" h="232410">
                  <a:moveTo>
                    <a:pt x="118850" y="6375"/>
                  </a:moveTo>
                  <a:lnTo>
                    <a:pt x="83664" y="6375"/>
                  </a:lnTo>
                  <a:lnTo>
                    <a:pt x="116054" y="11510"/>
                  </a:lnTo>
                  <a:lnTo>
                    <a:pt x="143610" y="29226"/>
                  </a:lnTo>
                  <a:lnTo>
                    <a:pt x="162374" y="58026"/>
                  </a:lnTo>
                  <a:lnTo>
                    <a:pt x="166312" y="71845"/>
                  </a:lnTo>
                  <a:lnTo>
                    <a:pt x="167592" y="85709"/>
                  </a:lnTo>
                  <a:lnTo>
                    <a:pt x="166383" y="99606"/>
                  </a:lnTo>
                  <a:lnTo>
                    <a:pt x="151203" y="140325"/>
                  </a:lnTo>
                  <a:lnTo>
                    <a:pt x="125107" y="180173"/>
                  </a:lnTo>
                  <a:lnTo>
                    <a:pt x="88473" y="222377"/>
                  </a:lnTo>
                  <a:lnTo>
                    <a:pt x="88015" y="222770"/>
                  </a:lnTo>
                  <a:lnTo>
                    <a:pt x="87203" y="223558"/>
                  </a:lnTo>
                  <a:lnTo>
                    <a:pt x="97442" y="223558"/>
                  </a:lnTo>
                  <a:lnTo>
                    <a:pt x="102732" y="218103"/>
                  </a:lnTo>
                  <a:lnTo>
                    <a:pt x="132821" y="182283"/>
                  </a:lnTo>
                  <a:lnTo>
                    <a:pt x="159964" y="139413"/>
                  </a:lnTo>
                  <a:lnTo>
                    <a:pt x="173910" y="98224"/>
                  </a:lnTo>
                  <a:lnTo>
                    <a:pt x="174802" y="85040"/>
                  </a:lnTo>
                  <a:lnTo>
                    <a:pt x="173601" y="71551"/>
                  </a:lnTo>
                  <a:lnTo>
                    <a:pt x="161265" y="39612"/>
                  </a:lnTo>
                  <a:lnTo>
                    <a:pt x="138379" y="15440"/>
                  </a:lnTo>
                  <a:lnTo>
                    <a:pt x="118850" y="6375"/>
                  </a:lnTo>
                  <a:close/>
                </a:path>
              </a:pathLst>
            </a:custGeom>
            <a:solidFill>
              <a:srgbClr val="BDD6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9051467" y="2582195"/>
              <a:ext cx="80645" cy="80645"/>
            </a:xfrm>
            <a:custGeom>
              <a:avLst/>
              <a:gdLst/>
              <a:ahLst/>
              <a:cxnLst/>
              <a:rect l="l" t="t" r="r" b="b"/>
              <a:pathLst>
                <a:path w="80645" h="80644">
                  <a:moveTo>
                    <a:pt x="40322" y="0"/>
                  </a:moveTo>
                  <a:lnTo>
                    <a:pt x="24640" y="3125"/>
                  </a:lnTo>
                  <a:lnTo>
                    <a:pt x="11822" y="11679"/>
                  </a:lnTo>
                  <a:lnTo>
                    <a:pt x="3173" y="24369"/>
                  </a:lnTo>
                  <a:lnTo>
                    <a:pt x="0" y="39903"/>
                  </a:lnTo>
                  <a:lnTo>
                    <a:pt x="3142" y="55620"/>
                  </a:lnTo>
                  <a:lnTo>
                    <a:pt x="11728" y="68416"/>
                  </a:lnTo>
                  <a:lnTo>
                    <a:pt x="24495" y="77024"/>
                  </a:lnTo>
                  <a:lnTo>
                    <a:pt x="40182" y="80175"/>
                  </a:lnTo>
                  <a:lnTo>
                    <a:pt x="55743" y="77008"/>
                  </a:lnTo>
                  <a:lnTo>
                    <a:pt x="61797" y="72898"/>
                  </a:lnTo>
                  <a:lnTo>
                    <a:pt x="40157" y="72898"/>
                  </a:lnTo>
                  <a:lnTo>
                    <a:pt x="27340" y="70304"/>
                  </a:lnTo>
                  <a:lnTo>
                    <a:pt x="16878" y="63253"/>
                  </a:lnTo>
                  <a:lnTo>
                    <a:pt x="9835" y="52815"/>
                  </a:lnTo>
                  <a:lnTo>
                    <a:pt x="7335" y="40347"/>
                  </a:lnTo>
                  <a:lnTo>
                    <a:pt x="7308" y="39903"/>
                  </a:lnTo>
                  <a:lnTo>
                    <a:pt x="9885" y="27270"/>
                  </a:lnTo>
                  <a:lnTo>
                    <a:pt x="16940" y="16862"/>
                  </a:lnTo>
                  <a:lnTo>
                    <a:pt x="27402" y="9859"/>
                  </a:lnTo>
                  <a:lnTo>
                    <a:pt x="40233" y="7289"/>
                  </a:lnTo>
                  <a:lnTo>
                    <a:pt x="61796" y="7289"/>
                  </a:lnTo>
                  <a:lnTo>
                    <a:pt x="55752" y="3184"/>
                  </a:lnTo>
                  <a:lnTo>
                    <a:pt x="40322" y="0"/>
                  </a:lnTo>
                  <a:close/>
                </a:path>
                <a:path w="80645" h="80644">
                  <a:moveTo>
                    <a:pt x="61796" y="7289"/>
                  </a:moveTo>
                  <a:lnTo>
                    <a:pt x="40233" y="7289"/>
                  </a:lnTo>
                  <a:lnTo>
                    <a:pt x="52952" y="9895"/>
                  </a:lnTo>
                  <a:lnTo>
                    <a:pt x="63346" y="16994"/>
                  </a:lnTo>
                  <a:lnTo>
                    <a:pt x="70346" y="27504"/>
                  </a:lnTo>
                  <a:lnTo>
                    <a:pt x="72885" y="40347"/>
                  </a:lnTo>
                  <a:lnTo>
                    <a:pt x="70255" y="52968"/>
                  </a:lnTo>
                  <a:lnTo>
                    <a:pt x="63193" y="63323"/>
                  </a:lnTo>
                  <a:lnTo>
                    <a:pt x="52795" y="70328"/>
                  </a:lnTo>
                  <a:lnTo>
                    <a:pt x="40157" y="72898"/>
                  </a:lnTo>
                  <a:lnTo>
                    <a:pt x="61797" y="72898"/>
                  </a:lnTo>
                  <a:lnTo>
                    <a:pt x="68456" y="68376"/>
                  </a:lnTo>
                  <a:lnTo>
                    <a:pt x="77030" y="55582"/>
                  </a:lnTo>
                  <a:lnTo>
                    <a:pt x="80169" y="39903"/>
                  </a:lnTo>
                  <a:lnTo>
                    <a:pt x="77011" y="24485"/>
                  </a:lnTo>
                  <a:lnTo>
                    <a:pt x="68426" y="11791"/>
                  </a:lnTo>
                  <a:lnTo>
                    <a:pt x="61796" y="7289"/>
                  </a:lnTo>
                  <a:close/>
                </a:path>
              </a:pathLst>
            </a:custGeom>
            <a:solidFill>
              <a:srgbClr val="BDD6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6" name="Grupo 45">
            <a:extLst>
              <a:ext uri="{FF2B5EF4-FFF2-40B4-BE49-F238E27FC236}">
                <a16:creationId xmlns:a16="http://schemas.microsoft.com/office/drawing/2014/main" id="{7C667D9A-E9DA-994C-0CE0-85580A975D97}"/>
              </a:ext>
            </a:extLst>
          </p:cNvPr>
          <p:cNvGrpSpPr/>
          <p:nvPr/>
        </p:nvGrpSpPr>
        <p:grpSpPr>
          <a:xfrm>
            <a:off x="8900648" y="2903379"/>
            <a:ext cx="382270" cy="382270"/>
            <a:chOff x="8900648" y="2903379"/>
            <a:chExt cx="382270" cy="382270"/>
          </a:xfrm>
        </p:grpSpPr>
        <p:sp>
          <p:nvSpPr>
            <p:cNvPr id="15" name="object 15"/>
            <p:cNvSpPr/>
            <p:nvPr/>
          </p:nvSpPr>
          <p:spPr>
            <a:xfrm>
              <a:off x="8900648" y="2903379"/>
              <a:ext cx="382270" cy="382270"/>
            </a:xfrm>
            <a:custGeom>
              <a:avLst/>
              <a:gdLst/>
              <a:ahLst/>
              <a:cxnLst/>
              <a:rect l="l" t="t" r="r" b="b"/>
              <a:pathLst>
                <a:path w="382270" h="382270">
                  <a:moveTo>
                    <a:pt x="190880" y="0"/>
                  </a:moveTo>
                  <a:lnTo>
                    <a:pt x="147117" y="5040"/>
                  </a:lnTo>
                  <a:lnTo>
                    <a:pt x="106941" y="19398"/>
                  </a:lnTo>
                  <a:lnTo>
                    <a:pt x="71499" y="41927"/>
                  </a:lnTo>
                  <a:lnTo>
                    <a:pt x="41937" y="71483"/>
                  </a:lnTo>
                  <a:lnTo>
                    <a:pt x="19403" y="106920"/>
                  </a:lnTo>
                  <a:lnTo>
                    <a:pt x="5041" y="147093"/>
                  </a:lnTo>
                  <a:lnTo>
                    <a:pt x="0" y="190855"/>
                  </a:lnTo>
                  <a:lnTo>
                    <a:pt x="5041" y="234622"/>
                  </a:lnTo>
                  <a:lnTo>
                    <a:pt x="19403" y="274798"/>
                  </a:lnTo>
                  <a:lnTo>
                    <a:pt x="41937" y="310237"/>
                  </a:lnTo>
                  <a:lnTo>
                    <a:pt x="71499" y="339795"/>
                  </a:lnTo>
                  <a:lnTo>
                    <a:pt x="106941" y="362325"/>
                  </a:lnTo>
                  <a:lnTo>
                    <a:pt x="147117" y="376683"/>
                  </a:lnTo>
                  <a:lnTo>
                    <a:pt x="190880" y="381723"/>
                  </a:lnTo>
                  <a:lnTo>
                    <a:pt x="234644" y="376683"/>
                  </a:lnTo>
                  <a:lnTo>
                    <a:pt x="274818" y="362325"/>
                  </a:lnTo>
                  <a:lnTo>
                    <a:pt x="310257" y="339795"/>
                  </a:lnTo>
                  <a:lnTo>
                    <a:pt x="339816" y="310237"/>
                  </a:lnTo>
                  <a:lnTo>
                    <a:pt x="362348" y="274798"/>
                  </a:lnTo>
                  <a:lnTo>
                    <a:pt x="376708" y="234622"/>
                  </a:lnTo>
                  <a:lnTo>
                    <a:pt x="381749" y="190855"/>
                  </a:lnTo>
                  <a:lnTo>
                    <a:pt x="376708" y="147093"/>
                  </a:lnTo>
                  <a:lnTo>
                    <a:pt x="362348" y="106920"/>
                  </a:lnTo>
                  <a:lnTo>
                    <a:pt x="339816" y="71483"/>
                  </a:lnTo>
                  <a:lnTo>
                    <a:pt x="310257" y="41927"/>
                  </a:lnTo>
                  <a:lnTo>
                    <a:pt x="274818" y="19398"/>
                  </a:lnTo>
                  <a:lnTo>
                    <a:pt x="234644" y="5040"/>
                  </a:lnTo>
                  <a:lnTo>
                    <a:pt x="190880" y="0"/>
                  </a:lnTo>
                  <a:close/>
                </a:path>
              </a:pathLst>
            </a:custGeom>
            <a:solidFill>
              <a:srgbClr val="00174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9015190" y="2984632"/>
              <a:ext cx="147955" cy="234315"/>
            </a:xfrm>
            <a:custGeom>
              <a:avLst/>
              <a:gdLst/>
              <a:ahLst/>
              <a:cxnLst/>
              <a:rect l="l" t="t" r="r" b="b"/>
              <a:pathLst>
                <a:path w="147954" h="234314">
                  <a:moveTo>
                    <a:pt x="79126" y="0"/>
                  </a:moveTo>
                  <a:lnTo>
                    <a:pt x="68140" y="0"/>
                  </a:lnTo>
                  <a:lnTo>
                    <a:pt x="67277" y="279"/>
                  </a:lnTo>
                  <a:lnTo>
                    <a:pt x="61130" y="1600"/>
                  </a:lnTo>
                  <a:lnTo>
                    <a:pt x="25420" y="17852"/>
                  </a:lnTo>
                  <a:lnTo>
                    <a:pt x="0" y="65430"/>
                  </a:lnTo>
                  <a:lnTo>
                    <a:pt x="2139" y="93256"/>
                  </a:lnTo>
                  <a:lnTo>
                    <a:pt x="21660" y="127227"/>
                  </a:lnTo>
                  <a:lnTo>
                    <a:pt x="56050" y="146177"/>
                  </a:lnTo>
                  <a:lnTo>
                    <a:pt x="57752" y="146646"/>
                  </a:lnTo>
                  <a:lnTo>
                    <a:pt x="58209" y="147294"/>
                  </a:lnTo>
                  <a:lnTo>
                    <a:pt x="58120" y="218249"/>
                  </a:lnTo>
                  <a:lnTo>
                    <a:pt x="59962" y="225893"/>
                  </a:lnTo>
                  <a:lnTo>
                    <a:pt x="64753" y="231430"/>
                  </a:lnTo>
                  <a:lnTo>
                    <a:pt x="71472" y="234146"/>
                  </a:lnTo>
                  <a:lnTo>
                    <a:pt x="79101" y="233324"/>
                  </a:lnTo>
                  <a:lnTo>
                    <a:pt x="85552" y="230974"/>
                  </a:lnTo>
                  <a:lnTo>
                    <a:pt x="88258" y="226847"/>
                  </a:lnTo>
                  <a:lnTo>
                    <a:pt x="76510" y="226847"/>
                  </a:lnTo>
                  <a:lnTo>
                    <a:pt x="69283" y="226034"/>
                  </a:lnTo>
                  <a:lnTo>
                    <a:pt x="66413" y="223164"/>
                  </a:lnTo>
                  <a:lnTo>
                    <a:pt x="65893" y="218871"/>
                  </a:lnTo>
                  <a:lnTo>
                    <a:pt x="65905" y="148323"/>
                  </a:lnTo>
                  <a:lnTo>
                    <a:pt x="89300" y="148323"/>
                  </a:lnTo>
                  <a:lnTo>
                    <a:pt x="89316" y="147294"/>
                  </a:lnTo>
                  <a:lnTo>
                    <a:pt x="89794" y="146583"/>
                  </a:lnTo>
                  <a:lnTo>
                    <a:pt x="91648" y="146126"/>
                  </a:lnTo>
                  <a:lnTo>
                    <a:pt x="104038" y="140487"/>
                  </a:lnTo>
                  <a:lnTo>
                    <a:pt x="74109" y="140487"/>
                  </a:lnTo>
                  <a:lnTo>
                    <a:pt x="48094" y="135309"/>
                  </a:lnTo>
                  <a:lnTo>
                    <a:pt x="26869" y="121115"/>
                  </a:lnTo>
                  <a:lnTo>
                    <a:pt x="12573" y="100026"/>
                  </a:lnTo>
                  <a:lnTo>
                    <a:pt x="7346" y="74168"/>
                  </a:lnTo>
                  <a:lnTo>
                    <a:pt x="12583" y="48392"/>
                  </a:lnTo>
                  <a:lnTo>
                    <a:pt x="26834" y="27297"/>
                  </a:lnTo>
                  <a:lnTo>
                    <a:pt x="47933" y="13047"/>
                  </a:lnTo>
                  <a:lnTo>
                    <a:pt x="73716" y="7810"/>
                  </a:lnTo>
                  <a:lnTo>
                    <a:pt x="104925" y="7810"/>
                  </a:lnTo>
                  <a:lnTo>
                    <a:pt x="93439" y="2743"/>
                  </a:lnTo>
                  <a:lnTo>
                    <a:pt x="88765" y="1473"/>
                  </a:lnTo>
                  <a:lnTo>
                    <a:pt x="83901" y="901"/>
                  </a:lnTo>
                  <a:lnTo>
                    <a:pt x="79126" y="0"/>
                  </a:lnTo>
                  <a:close/>
                </a:path>
                <a:path w="147954" h="234314">
                  <a:moveTo>
                    <a:pt x="89300" y="148323"/>
                  </a:moveTo>
                  <a:lnTo>
                    <a:pt x="81514" y="148323"/>
                  </a:lnTo>
                  <a:lnTo>
                    <a:pt x="81463" y="219925"/>
                  </a:lnTo>
                  <a:lnTo>
                    <a:pt x="80015" y="224624"/>
                  </a:lnTo>
                  <a:lnTo>
                    <a:pt x="76510" y="226847"/>
                  </a:lnTo>
                  <a:lnTo>
                    <a:pt x="88258" y="226847"/>
                  </a:lnTo>
                  <a:lnTo>
                    <a:pt x="89324" y="225221"/>
                  </a:lnTo>
                  <a:lnTo>
                    <a:pt x="89300" y="148323"/>
                  </a:lnTo>
                  <a:close/>
                </a:path>
                <a:path w="147954" h="234314">
                  <a:moveTo>
                    <a:pt x="104925" y="7810"/>
                  </a:moveTo>
                  <a:lnTo>
                    <a:pt x="73716" y="7810"/>
                  </a:lnTo>
                  <a:lnTo>
                    <a:pt x="99500" y="13002"/>
                  </a:lnTo>
                  <a:lnTo>
                    <a:pt x="120582" y="27208"/>
                  </a:lnTo>
                  <a:lnTo>
                    <a:pt x="134820" y="48288"/>
                  </a:lnTo>
                  <a:lnTo>
                    <a:pt x="140073" y="74104"/>
                  </a:lnTo>
                  <a:lnTo>
                    <a:pt x="134921" y="99884"/>
                  </a:lnTo>
                  <a:lnTo>
                    <a:pt x="120779" y="120978"/>
                  </a:lnTo>
                  <a:lnTo>
                    <a:pt x="99793" y="135231"/>
                  </a:lnTo>
                  <a:lnTo>
                    <a:pt x="74109" y="140487"/>
                  </a:lnTo>
                  <a:lnTo>
                    <a:pt x="104038" y="140487"/>
                  </a:lnTo>
                  <a:lnTo>
                    <a:pt x="116315" y="134899"/>
                  </a:lnTo>
                  <a:lnTo>
                    <a:pt x="134779" y="116312"/>
                  </a:lnTo>
                  <a:lnTo>
                    <a:pt x="145607" y="92458"/>
                  </a:lnTo>
                  <a:lnTo>
                    <a:pt x="147357" y="65408"/>
                  </a:lnTo>
                  <a:lnTo>
                    <a:pt x="141556" y="44153"/>
                  </a:lnTo>
                  <a:lnTo>
                    <a:pt x="129974" y="25833"/>
                  </a:lnTo>
                  <a:lnTo>
                    <a:pt x="113605" y="11639"/>
                  </a:lnTo>
                  <a:lnTo>
                    <a:pt x="104925" y="7810"/>
                  </a:lnTo>
                  <a:close/>
                </a:path>
              </a:pathLst>
            </a:custGeom>
            <a:solidFill>
              <a:srgbClr val="BDD6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9088907" y="3023655"/>
              <a:ext cx="46990" cy="46990"/>
            </a:xfrm>
            <a:custGeom>
              <a:avLst/>
              <a:gdLst/>
              <a:ahLst/>
              <a:cxnLst/>
              <a:rect l="l" t="t" r="r" b="b"/>
              <a:pathLst>
                <a:path w="46990" h="46989">
                  <a:moveTo>
                    <a:pt x="23466" y="0"/>
                  </a:moveTo>
                  <a:lnTo>
                    <a:pt x="14374" y="1870"/>
                  </a:lnTo>
                  <a:lnTo>
                    <a:pt x="6912" y="6934"/>
                  </a:lnTo>
                  <a:lnTo>
                    <a:pt x="1861" y="14398"/>
                  </a:lnTo>
                  <a:lnTo>
                    <a:pt x="0" y="23469"/>
                  </a:lnTo>
                  <a:lnTo>
                    <a:pt x="1750" y="32016"/>
                  </a:lnTo>
                  <a:lnTo>
                    <a:pt x="1876" y="32549"/>
                  </a:lnTo>
                  <a:lnTo>
                    <a:pt x="6909" y="39976"/>
                  </a:lnTo>
                  <a:lnTo>
                    <a:pt x="14370" y="45041"/>
                  </a:lnTo>
                  <a:lnTo>
                    <a:pt x="23441" y="46913"/>
                  </a:lnTo>
                  <a:lnTo>
                    <a:pt x="32537" y="45041"/>
                  </a:lnTo>
                  <a:lnTo>
                    <a:pt x="39976" y="40006"/>
                  </a:lnTo>
                  <a:lnTo>
                    <a:pt x="40589" y="39103"/>
                  </a:lnTo>
                  <a:lnTo>
                    <a:pt x="14945" y="39103"/>
                  </a:lnTo>
                  <a:lnTo>
                    <a:pt x="7909" y="32067"/>
                  </a:lnTo>
                  <a:lnTo>
                    <a:pt x="7782" y="14909"/>
                  </a:lnTo>
                  <a:lnTo>
                    <a:pt x="14996" y="7721"/>
                  </a:lnTo>
                  <a:lnTo>
                    <a:pt x="40546" y="7721"/>
                  </a:lnTo>
                  <a:lnTo>
                    <a:pt x="40013" y="6934"/>
                  </a:lnTo>
                  <a:lnTo>
                    <a:pt x="32550" y="1870"/>
                  </a:lnTo>
                  <a:lnTo>
                    <a:pt x="23466" y="0"/>
                  </a:lnTo>
                  <a:close/>
                </a:path>
                <a:path w="46990" h="46989">
                  <a:moveTo>
                    <a:pt x="40546" y="7721"/>
                  </a:moveTo>
                  <a:lnTo>
                    <a:pt x="14996" y="7721"/>
                  </a:lnTo>
                  <a:lnTo>
                    <a:pt x="32166" y="7937"/>
                  </a:lnTo>
                  <a:lnTo>
                    <a:pt x="39038" y="14909"/>
                  </a:lnTo>
                  <a:lnTo>
                    <a:pt x="39024" y="32067"/>
                  </a:lnTo>
                  <a:lnTo>
                    <a:pt x="31975" y="39103"/>
                  </a:lnTo>
                  <a:lnTo>
                    <a:pt x="40589" y="39103"/>
                  </a:lnTo>
                  <a:lnTo>
                    <a:pt x="45037" y="32549"/>
                  </a:lnTo>
                  <a:lnTo>
                    <a:pt x="46908" y="23456"/>
                  </a:lnTo>
                  <a:lnTo>
                    <a:pt x="45048" y="14375"/>
                  </a:lnTo>
                  <a:lnTo>
                    <a:pt x="40546" y="7721"/>
                  </a:lnTo>
                  <a:close/>
                </a:path>
              </a:pathLst>
            </a:custGeom>
            <a:solidFill>
              <a:srgbClr val="BDD6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/>
          <p:nvPr/>
        </p:nvSpPr>
        <p:spPr>
          <a:xfrm>
            <a:off x="11845965" y="307430"/>
            <a:ext cx="1802764" cy="791845"/>
          </a:xfrm>
          <a:custGeom>
            <a:avLst/>
            <a:gdLst/>
            <a:ahLst/>
            <a:cxnLst/>
            <a:rect l="l" t="t" r="r" b="b"/>
            <a:pathLst>
              <a:path w="1802765" h="791844">
                <a:moveTo>
                  <a:pt x="243116" y="0"/>
                </a:moveTo>
                <a:lnTo>
                  <a:pt x="242760" y="0"/>
                </a:lnTo>
                <a:lnTo>
                  <a:pt x="242963" y="791565"/>
                </a:lnTo>
                <a:lnTo>
                  <a:pt x="295058" y="786103"/>
                </a:lnTo>
                <a:lnTo>
                  <a:pt x="342140" y="770670"/>
                </a:lnTo>
                <a:lnTo>
                  <a:pt x="383615" y="746693"/>
                </a:lnTo>
                <a:lnTo>
                  <a:pt x="418885" y="715598"/>
                </a:lnTo>
                <a:lnTo>
                  <a:pt x="447355" y="678815"/>
                </a:lnTo>
                <a:lnTo>
                  <a:pt x="468429" y="637769"/>
                </a:lnTo>
                <a:lnTo>
                  <a:pt x="481510" y="593889"/>
                </a:lnTo>
                <a:lnTo>
                  <a:pt x="486003" y="548601"/>
                </a:lnTo>
                <a:lnTo>
                  <a:pt x="481078" y="499700"/>
                </a:lnTo>
                <a:lnTo>
                  <a:pt x="466952" y="454141"/>
                </a:lnTo>
                <a:lnTo>
                  <a:pt x="444602" y="412898"/>
                </a:lnTo>
                <a:lnTo>
                  <a:pt x="415005" y="376942"/>
                </a:lnTo>
                <a:lnTo>
                  <a:pt x="379137" y="347246"/>
                </a:lnTo>
                <a:lnTo>
                  <a:pt x="337974" y="324784"/>
                </a:lnTo>
                <a:lnTo>
                  <a:pt x="292493" y="310527"/>
                </a:lnTo>
                <a:lnTo>
                  <a:pt x="243116" y="0"/>
                </a:lnTo>
                <a:close/>
              </a:path>
              <a:path w="1802765" h="791844">
                <a:moveTo>
                  <a:pt x="193433" y="310527"/>
                </a:moveTo>
                <a:lnTo>
                  <a:pt x="147928" y="324784"/>
                </a:lnTo>
                <a:lnTo>
                  <a:pt x="106766" y="347246"/>
                </a:lnTo>
                <a:lnTo>
                  <a:pt x="70914" y="376942"/>
                </a:lnTo>
                <a:lnTo>
                  <a:pt x="41342" y="412898"/>
                </a:lnTo>
                <a:lnTo>
                  <a:pt x="19020" y="454141"/>
                </a:lnTo>
                <a:lnTo>
                  <a:pt x="4916" y="499700"/>
                </a:lnTo>
                <a:lnTo>
                  <a:pt x="0" y="548601"/>
                </a:lnTo>
                <a:lnTo>
                  <a:pt x="5711" y="601197"/>
                </a:lnTo>
                <a:lnTo>
                  <a:pt x="22030" y="649817"/>
                </a:lnTo>
                <a:lnTo>
                  <a:pt x="47731" y="693242"/>
                </a:lnTo>
                <a:lnTo>
                  <a:pt x="81588" y="730255"/>
                </a:lnTo>
                <a:lnTo>
                  <a:pt x="122377" y="759637"/>
                </a:lnTo>
                <a:lnTo>
                  <a:pt x="193433" y="310527"/>
                </a:lnTo>
                <a:close/>
              </a:path>
              <a:path w="1802765" h="791844">
                <a:moveTo>
                  <a:pt x="756983" y="418211"/>
                </a:moveTo>
                <a:lnTo>
                  <a:pt x="754748" y="418211"/>
                </a:lnTo>
                <a:lnTo>
                  <a:pt x="647128" y="641324"/>
                </a:lnTo>
                <a:lnTo>
                  <a:pt x="688555" y="641324"/>
                </a:lnTo>
                <a:lnTo>
                  <a:pt x="711479" y="589686"/>
                </a:lnTo>
                <a:lnTo>
                  <a:pt x="839578" y="589686"/>
                </a:lnTo>
                <a:lnTo>
                  <a:pt x="826933" y="563435"/>
                </a:lnTo>
                <a:lnTo>
                  <a:pt x="723176" y="563435"/>
                </a:lnTo>
                <a:lnTo>
                  <a:pt x="752995" y="496062"/>
                </a:lnTo>
                <a:lnTo>
                  <a:pt x="794482" y="496062"/>
                </a:lnTo>
                <a:lnTo>
                  <a:pt x="756983" y="418211"/>
                </a:lnTo>
                <a:close/>
              </a:path>
              <a:path w="1802765" h="791844">
                <a:moveTo>
                  <a:pt x="839578" y="589686"/>
                </a:moveTo>
                <a:lnTo>
                  <a:pt x="794905" y="589686"/>
                </a:lnTo>
                <a:lnTo>
                  <a:pt x="817981" y="641324"/>
                </a:lnTo>
                <a:lnTo>
                  <a:pt x="864450" y="641324"/>
                </a:lnTo>
                <a:lnTo>
                  <a:pt x="839578" y="589686"/>
                </a:lnTo>
                <a:close/>
              </a:path>
              <a:path w="1802765" h="791844">
                <a:moveTo>
                  <a:pt x="794482" y="496062"/>
                </a:moveTo>
                <a:lnTo>
                  <a:pt x="752995" y="496062"/>
                </a:lnTo>
                <a:lnTo>
                  <a:pt x="783081" y="563435"/>
                </a:lnTo>
                <a:lnTo>
                  <a:pt x="826933" y="563435"/>
                </a:lnTo>
                <a:lnTo>
                  <a:pt x="794482" y="496062"/>
                </a:lnTo>
                <a:close/>
              </a:path>
              <a:path w="1802765" h="791844">
                <a:moveTo>
                  <a:pt x="1490573" y="417728"/>
                </a:moveTo>
                <a:lnTo>
                  <a:pt x="1442595" y="426028"/>
                </a:lnTo>
                <a:lnTo>
                  <a:pt x="1405059" y="449289"/>
                </a:lnTo>
                <a:lnTo>
                  <a:pt x="1380604" y="485049"/>
                </a:lnTo>
                <a:lnTo>
                  <a:pt x="1371866" y="530847"/>
                </a:lnTo>
                <a:lnTo>
                  <a:pt x="1380542" y="578073"/>
                </a:lnTo>
                <a:lnTo>
                  <a:pt x="1404773" y="615068"/>
                </a:lnTo>
                <a:lnTo>
                  <a:pt x="1441866" y="639198"/>
                </a:lnTo>
                <a:lnTo>
                  <a:pt x="1489125" y="647827"/>
                </a:lnTo>
                <a:lnTo>
                  <a:pt x="1535878" y="639345"/>
                </a:lnTo>
                <a:lnTo>
                  <a:pt x="1571261" y="616610"/>
                </a:lnTo>
                <a:lnTo>
                  <a:pt x="1489989" y="616610"/>
                </a:lnTo>
                <a:lnTo>
                  <a:pt x="1461655" y="610046"/>
                </a:lnTo>
                <a:lnTo>
                  <a:pt x="1439341" y="591775"/>
                </a:lnTo>
                <a:lnTo>
                  <a:pt x="1424724" y="563932"/>
                </a:lnTo>
                <a:lnTo>
                  <a:pt x="1419478" y="528650"/>
                </a:lnTo>
                <a:lnTo>
                  <a:pt x="1424683" y="496238"/>
                </a:lnTo>
                <a:lnTo>
                  <a:pt x="1439162" y="470736"/>
                </a:lnTo>
                <a:lnTo>
                  <a:pt x="1461211" y="454042"/>
                </a:lnTo>
                <a:lnTo>
                  <a:pt x="1489125" y="448056"/>
                </a:lnTo>
                <a:lnTo>
                  <a:pt x="1569971" y="448056"/>
                </a:lnTo>
                <a:lnTo>
                  <a:pt x="1536949" y="426283"/>
                </a:lnTo>
                <a:lnTo>
                  <a:pt x="1490573" y="417728"/>
                </a:lnTo>
                <a:close/>
              </a:path>
              <a:path w="1802765" h="791844">
                <a:moveTo>
                  <a:pt x="1569971" y="448056"/>
                </a:moveTo>
                <a:lnTo>
                  <a:pt x="1489125" y="448056"/>
                </a:lnTo>
                <a:lnTo>
                  <a:pt x="1516483" y="454621"/>
                </a:lnTo>
                <a:lnTo>
                  <a:pt x="1538112" y="472879"/>
                </a:lnTo>
                <a:lnTo>
                  <a:pt x="1552326" y="500675"/>
                </a:lnTo>
                <a:lnTo>
                  <a:pt x="1557439" y="535851"/>
                </a:lnTo>
                <a:lnTo>
                  <a:pt x="1552340" y="567816"/>
                </a:lnTo>
                <a:lnTo>
                  <a:pt x="1538220" y="593428"/>
                </a:lnTo>
                <a:lnTo>
                  <a:pt x="1516848" y="610440"/>
                </a:lnTo>
                <a:lnTo>
                  <a:pt x="1489989" y="616610"/>
                </a:lnTo>
                <a:lnTo>
                  <a:pt x="1571261" y="616610"/>
                </a:lnTo>
                <a:lnTo>
                  <a:pt x="1572660" y="615711"/>
                </a:lnTo>
                <a:lnTo>
                  <a:pt x="1596735" y="579643"/>
                </a:lnTo>
                <a:lnTo>
                  <a:pt x="1605368" y="533857"/>
                </a:lnTo>
                <a:lnTo>
                  <a:pt x="1596911" y="486940"/>
                </a:lnTo>
                <a:lnTo>
                  <a:pt x="1573250" y="450218"/>
                </a:lnTo>
                <a:lnTo>
                  <a:pt x="1569971" y="448056"/>
                </a:lnTo>
                <a:close/>
              </a:path>
              <a:path w="1802765" h="791844">
                <a:moveTo>
                  <a:pt x="1656575" y="599389"/>
                </a:moveTo>
                <a:lnTo>
                  <a:pt x="1656575" y="638835"/>
                </a:lnTo>
                <a:lnTo>
                  <a:pt x="1671424" y="642411"/>
                </a:lnTo>
                <a:lnTo>
                  <a:pt x="1686412" y="644990"/>
                </a:lnTo>
                <a:lnTo>
                  <a:pt x="1701379" y="646552"/>
                </a:lnTo>
                <a:lnTo>
                  <a:pt x="1716163" y="647077"/>
                </a:lnTo>
                <a:lnTo>
                  <a:pt x="1752300" y="642460"/>
                </a:lnTo>
                <a:lnTo>
                  <a:pt x="1779487" y="629096"/>
                </a:lnTo>
                <a:lnTo>
                  <a:pt x="1788777" y="617461"/>
                </a:lnTo>
                <a:lnTo>
                  <a:pt x="1720113" y="617461"/>
                </a:lnTo>
                <a:lnTo>
                  <a:pt x="1705247" y="616234"/>
                </a:lnTo>
                <a:lnTo>
                  <a:pt x="1689434" y="612682"/>
                </a:lnTo>
                <a:lnTo>
                  <a:pt x="1673077" y="607002"/>
                </a:lnTo>
                <a:lnTo>
                  <a:pt x="1656575" y="599389"/>
                </a:lnTo>
                <a:close/>
              </a:path>
              <a:path w="1802765" h="791844">
                <a:moveTo>
                  <a:pt x="1732241" y="419100"/>
                </a:moveTo>
                <a:lnTo>
                  <a:pt x="1699928" y="423351"/>
                </a:lnTo>
                <a:lnTo>
                  <a:pt x="1675091" y="435506"/>
                </a:lnTo>
                <a:lnTo>
                  <a:pt x="1659218" y="454670"/>
                </a:lnTo>
                <a:lnTo>
                  <a:pt x="1653793" y="479945"/>
                </a:lnTo>
                <a:lnTo>
                  <a:pt x="1655023" y="491940"/>
                </a:lnTo>
                <a:lnTo>
                  <a:pt x="1679125" y="526584"/>
                </a:lnTo>
                <a:lnTo>
                  <a:pt x="1714360" y="544334"/>
                </a:lnTo>
                <a:lnTo>
                  <a:pt x="1735561" y="554185"/>
                </a:lnTo>
                <a:lnTo>
                  <a:pt x="1749906" y="563289"/>
                </a:lnTo>
                <a:lnTo>
                  <a:pt x="1758056" y="573031"/>
                </a:lnTo>
                <a:lnTo>
                  <a:pt x="1760677" y="584796"/>
                </a:lnTo>
                <a:lnTo>
                  <a:pt x="1757727" y="598157"/>
                </a:lnTo>
                <a:lnTo>
                  <a:pt x="1749277" y="608468"/>
                </a:lnTo>
                <a:lnTo>
                  <a:pt x="1736386" y="615109"/>
                </a:lnTo>
                <a:lnTo>
                  <a:pt x="1720113" y="617461"/>
                </a:lnTo>
                <a:lnTo>
                  <a:pt x="1788777" y="617461"/>
                </a:lnTo>
                <a:lnTo>
                  <a:pt x="1796561" y="607713"/>
                </a:lnTo>
                <a:lnTo>
                  <a:pt x="1802358" y="579043"/>
                </a:lnTo>
                <a:lnTo>
                  <a:pt x="1798590" y="556847"/>
                </a:lnTo>
                <a:lnTo>
                  <a:pt x="1787531" y="539243"/>
                </a:lnTo>
                <a:lnTo>
                  <a:pt x="1768490" y="524442"/>
                </a:lnTo>
                <a:lnTo>
                  <a:pt x="1740776" y="510654"/>
                </a:lnTo>
                <a:lnTo>
                  <a:pt x="1721928" y="502377"/>
                </a:lnTo>
                <a:lnTo>
                  <a:pt x="1708059" y="494804"/>
                </a:lnTo>
                <a:lnTo>
                  <a:pt x="1699455" y="486079"/>
                </a:lnTo>
                <a:lnTo>
                  <a:pt x="1696402" y="474345"/>
                </a:lnTo>
                <a:lnTo>
                  <a:pt x="1698718" y="463575"/>
                </a:lnTo>
                <a:lnTo>
                  <a:pt x="1705717" y="455260"/>
                </a:lnTo>
                <a:lnTo>
                  <a:pt x="1716708" y="449902"/>
                </a:lnTo>
                <a:lnTo>
                  <a:pt x="1730997" y="448005"/>
                </a:lnTo>
                <a:lnTo>
                  <a:pt x="1787245" y="448005"/>
                </a:lnTo>
                <a:lnTo>
                  <a:pt x="1787245" y="428777"/>
                </a:lnTo>
                <a:lnTo>
                  <a:pt x="1773884" y="424650"/>
                </a:lnTo>
                <a:lnTo>
                  <a:pt x="1759967" y="421614"/>
                </a:lnTo>
                <a:lnTo>
                  <a:pt x="1745938" y="419740"/>
                </a:lnTo>
                <a:lnTo>
                  <a:pt x="1732241" y="419100"/>
                </a:lnTo>
                <a:close/>
              </a:path>
              <a:path w="1802765" h="791844">
                <a:moveTo>
                  <a:pt x="1787245" y="448005"/>
                </a:moveTo>
                <a:lnTo>
                  <a:pt x="1730997" y="448005"/>
                </a:lnTo>
                <a:lnTo>
                  <a:pt x="1745522" y="449087"/>
                </a:lnTo>
                <a:lnTo>
                  <a:pt x="1760102" y="452454"/>
                </a:lnTo>
                <a:lnTo>
                  <a:pt x="1774191" y="458286"/>
                </a:lnTo>
                <a:lnTo>
                  <a:pt x="1787245" y="466763"/>
                </a:lnTo>
                <a:lnTo>
                  <a:pt x="1787245" y="448005"/>
                </a:lnTo>
                <a:close/>
              </a:path>
              <a:path w="1802765" h="791844">
                <a:moveTo>
                  <a:pt x="1250060" y="419569"/>
                </a:moveTo>
                <a:lnTo>
                  <a:pt x="1197241" y="428236"/>
                </a:lnTo>
                <a:lnTo>
                  <a:pt x="1155841" y="452434"/>
                </a:lnTo>
                <a:lnTo>
                  <a:pt x="1128826" y="489457"/>
                </a:lnTo>
                <a:lnTo>
                  <a:pt x="1119162" y="536600"/>
                </a:lnTo>
                <a:lnTo>
                  <a:pt x="1128069" y="581637"/>
                </a:lnTo>
                <a:lnTo>
                  <a:pt x="1153134" y="616527"/>
                </a:lnTo>
                <a:lnTo>
                  <a:pt x="1191867" y="639073"/>
                </a:lnTo>
                <a:lnTo>
                  <a:pt x="1241780" y="647077"/>
                </a:lnTo>
                <a:lnTo>
                  <a:pt x="1260925" y="646069"/>
                </a:lnTo>
                <a:lnTo>
                  <a:pt x="1280258" y="643118"/>
                </a:lnTo>
                <a:lnTo>
                  <a:pt x="1299062" y="638333"/>
                </a:lnTo>
                <a:lnTo>
                  <a:pt x="1316621" y="631825"/>
                </a:lnTo>
                <a:lnTo>
                  <a:pt x="1316621" y="617626"/>
                </a:lnTo>
                <a:lnTo>
                  <a:pt x="1243418" y="617626"/>
                </a:lnTo>
                <a:lnTo>
                  <a:pt x="1211642" y="611665"/>
                </a:lnTo>
                <a:lnTo>
                  <a:pt x="1187326" y="594828"/>
                </a:lnTo>
                <a:lnTo>
                  <a:pt x="1171777" y="568682"/>
                </a:lnTo>
                <a:lnTo>
                  <a:pt x="1166304" y="534797"/>
                </a:lnTo>
                <a:lnTo>
                  <a:pt x="1172091" y="499923"/>
                </a:lnTo>
                <a:lnTo>
                  <a:pt x="1188481" y="473052"/>
                </a:lnTo>
                <a:lnTo>
                  <a:pt x="1214021" y="455769"/>
                </a:lnTo>
                <a:lnTo>
                  <a:pt x="1247254" y="449656"/>
                </a:lnTo>
                <a:lnTo>
                  <a:pt x="1304061" y="449656"/>
                </a:lnTo>
                <a:lnTo>
                  <a:pt x="1304061" y="426580"/>
                </a:lnTo>
                <a:lnTo>
                  <a:pt x="1289914" y="423352"/>
                </a:lnTo>
                <a:lnTo>
                  <a:pt x="1276323" y="421179"/>
                </a:lnTo>
                <a:lnTo>
                  <a:pt x="1263100" y="419954"/>
                </a:lnTo>
                <a:lnTo>
                  <a:pt x="1250060" y="419569"/>
                </a:lnTo>
                <a:close/>
              </a:path>
              <a:path w="1802765" h="791844">
                <a:moveTo>
                  <a:pt x="1316621" y="530212"/>
                </a:moveTo>
                <a:lnTo>
                  <a:pt x="1274902" y="530212"/>
                </a:lnTo>
                <a:lnTo>
                  <a:pt x="1274902" y="611759"/>
                </a:lnTo>
                <a:lnTo>
                  <a:pt x="1267975" y="614336"/>
                </a:lnTo>
                <a:lnTo>
                  <a:pt x="1260494" y="616169"/>
                </a:lnTo>
                <a:lnTo>
                  <a:pt x="1252345" y="617263"/>
                </a:lnTo>
                <a:lnTo>
                  <a:pt x="1243418" y="617626"/>
                </a:lnTo>
                <a:lnTo>
                  <a:pt x="1316621" y="617626"/>
                </a:lnTo>
                <a:lnTo>
                  <a:pt x="1316621" y="530212"/>
                </a:lnTo>
                <a:close/>
              </a:path>
              <a:path w="1802765" h="791844">
                <a:moveTo>
                  <a:pt x="1304061" y="449656"/>
                </a:moveTo>
                <a:lnTo>
                  <a:pt x="1247254" y="449656"/>
                </a:lnTo>
                <a:lnTo>
                  <a:pt x="1261977" y="450746"/>
                </a:lnTo>
                <a:lnTo>
                  <a:pt x="1276543" y="454002"/>
                </a:lnTo>
                <a:lnTo>
                  <a:pt x="1290666" y="459407"/>
                </a:lnTo>
                <a:lnTo>
                  <a:pt x="1304061" y="466940"/>
                </a:lnTo>
                <a:lnTo>
                  <a:pt x="1304061" y="449656"/>
                </a:lnTo>
                <a:close/>
              </a:path>
              <a:path w="1802765" h="791844">
                <a:moveTo>
                  <a:pt x="953935" y="425196"/>
                </a:moveTo>
                <a:lnTo>
                  <a:pt x="911250" y="425196"/>
                </a:lnTo>
                <a:lnTo>
                  <a:pt x="911250" y="641324"/>
                </a:lnTo>
                <a:lnTo>
                  <a:pt x="953592" y="641324"/>
                </a:lnTo>
                <a:lnTo>
                  <a:pt x="953592" y="547192"/>
                </a:lnTo>
                <a:lnTo>
                  <a:pt x="1005470" y="547192"/>
                </a:lnTo>
                <a:lnTo>
                  <a:pt x="1001826" y="543013"/>
                </a:lnTo>
                <a:lnTo>
                  <a:pt x="1026036" y="535234"/>
                </a:lnTo>
                <a:lnTo>
                  <a:pt x="1034113" y="529323"/>
                </a:lnTo>
                <a:lnTo>
                  <a:pt x="955230" y="529323"/>
                </a:lnTo>
                <a:lnTo>
                  <a:pt x="953592" y="529158"/>
                </a:lnTo>
                <a:lnTo>
                  <a:pt x="953592" y="449821"/>
                </a:lnTo>
                <a:lnTo>
                  <a:pt x="955116" y="449732"/>
                </a:lnTo>
                <a:lnTo>
                  <a:pt x="958913" y="449656"/>
                </a:lnTo>
                <a:lnTo>
                  <a:pt x="1047234" y="449656"/>
                </a:lnTo>
                <a:lnTo>
                  <a:pt x="1046797" y="448971"/>
                </a:lnTo>
                <a:lnTo>
                  <a:pt x="1010831" y="429120"/>
                </a:lnTo>
                <a:lnTo>
                  <a:pt x="973224" y="425391"/>
                </a:lnTo>
                <a:lnTo>
                  <a:pt x="953935" y="425196"/>
                </a:lnTo>
                <a:close/>
              </a:path>
              <a:path w="1802765" h="791844">
                <a:moveTo>
                  <a:pt x="1005470" y="547192"/>
                </a:moveTo>
                <a:lnTo>
                  <a:pt x="953592" y="547192"/>
                </a:lnTo>
                <a:lnTo>
                  <a:pt x="1002514" y="605215"/>
                </a:lnTo>
                <a:lnTo>
                  <a:pt x="1030576" y="632933"/>
                </a:lnTo>
                <a:lnTo>
                  <a:pt x="1068768" y="641324"/>
                </a:lnTo>
                <a:lnTo>
                  <a:pt x="1095921" y="641324"/>
                </a:lnTo>
                <a:lnTo>
                  <a:pt x="1088796" y="635812"/>
                </a:lnTo>
                <a:lnTo>
                  <a:pt x="1084897" y="632523"/>
                </a:lnTo>
                <a:lnTo>
                  <a:pt x="1078623" y="626186"/>
                </a:lnTo>
                <a:lnTo>
                  <a:pt x="1065531" y="612624"/>
                </a:lnTo>
                <a:lnTo>
                  <a:pt x="1043263" y="589052"/>
                </a:lnTo>
                <a:lnTo>
                  <a:pt x="1019477" y="563255"/>
                </a:lnTo>
                <a:lnTo>
                  <a:pt x="1005470" y="547192"/>
                </a:lnTo>
                <a:close/>
              </a:path>
              <a:path w="1802765" h="791844">
                <a:moveTo>
                  <a:pt x="1047234" y="449656"/>
                </a:moveTo>
                <a:lnTo>
                  <a:pt x="960983" y="449656"/>
                </a:lnTo>
                <a:lnTo>
                  <a:pt x="984601" y="452021"/>
                </a:lnTo>
                <a:lnTo>
                  <a:pt x="1001504" y="459100"/>
                </a:lnTo>
                <a:lnTo>
                  <a:pt x="1011666" y="470867"/>
                </a:lnTo>
                <a:lnTo>
                  <a:pt x="1015060" y="487299"/>
                </a:lnTo>
                <a:lnTo>
                  <a:pt x="1011097" y="503814"/>
                </a:lnTo>
                <a:lnTo>
                  <a:pt x="999824" y="517155"/>
                </a:lnTo>
                <a:lnTo>
                  <a:pt x="982168" y="526073"/>
                </a:lnTo>
                <a:lnTo>
                  <a:pt x="959053" y="529323"/>
                </a:lnTo>
                <a:lnTo>
                  <a:pt x="1034113" y="529323"/>
                </a:lnTo>
                <a:lnTo>
                  <a:pt x="1044552" y="521682"/>
                </a:lnTo>
                <a:lnTo>
                  <a:pt x="1056387" y="503917"/>
                </a:lnTo>
                <a:lnTo>
                  <a:pt x="1060551" y="483501"/>
                </a:lnTo>
                <a:lnTo>
                  <a:pt x="1056947" y="464880"/>
                </a:lnTo>
                <a:lnTo>
                  <a:pt x="1047234" y="449656"/>
                </a:lnTo>
                <a:close/>
              </a:path>
            </a:pathLst>
          </a:custGeom>
          <a:solidFill>
            <a:srgbClr val="081C4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243396" y="1115555"/>
            <a:ext cx="2081400" cy="2337676"/>
          </a:xfrm>
          <a:prstGeom prst="rect">
            <a:avLst/>
          </a:prstGeom>
          <a:blipFill>
            <a:blip r:embed="rId5" cstate="print"/>
            <a:stretch>
              <a:fillRect r="-12312"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0" y="1115555"/>
            <a:ext cx="175895" cy="2338070"/>
          </a:xfrm>
          <a:custGeom>
            <a:avLst/>
            <a:gdLst/>
            <a:ahLst/>
            <a:cxnLst/>
            <a:rect l="l" t="t" r="r" b="b"/>
            <a:pathLst>
              <a:path w="175895" h="2338070">
                <a:moveTo>
                  <a:pt x="175882" y="2337663"/>
                </a:moveTo>
                <a:lnTo>
                  <a:pt x="0" y="2337663"/>
                </a:lnTo>
                <a:lnTo>
                  <a:pt x="0" y="0"/>
                </a:lnTo>
                <a:lnTo>
                  <a:pt x="175882" y="0"/>
                </a:lnTo>
                <a:lnTo>
                  <a:pt x="175882" y="2337663"/>
                </a:lnTo>
                <a:close/>
              </a:path>
            </a:pathLst>
          </a:custGeom>
          <a:solidFill>
            <a:srgbClr val="00174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3010327" y="1888730"/>
            <a:ext cx="4933521" cy="7042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50" b="1" dirty="0">
                <a:solidFill>
                  <a:srgbClr val="000439"/>
                </a:solidFill>
                <a:latin typeface="Trebuchet MS" panose="020B0703020202090204" pitchFamily="34" charset="0"/>
                <a:cs typeface="Trade Gothic LT Std Cn"/>
              </a:rPr>
              <a:t>HENAO</a:t>
            </a:r>
            <a:r>
              <a:rPr sz="4450" b="1" spc="-95" dirty="0">
                <a:solidFill>
                  <a:srgbClr val="000439"/>
                </a:solidFill>
                <a:latin typeface="Trebuchet MS" panose="020B0703020202090204" pitchFamily="34" charset="0"/>
                <a:cs typeface="Trade Gothic LT Std Cn"/>
              </a:rPr>
              <a:t> </a:t>
            </a:r>
            <a:r>
              <a:rPr sz="4450" b="1" dirty="0">
                <a:solidFill>
                  <a:srgbClr val="000439"/>
                </a:solidFill>
                <a:latin typeface="Trebuchet MS" panose="020B0703020202090204" pitchFamily="34" charset="0"/>
                <a:cs typeface="Trade Gothic LT Std Cn"/>
              </a:rPr>
              <a:t>GUTIÉRREZ</a:t>
            </a:r>
            <a:endParaRPr sz="4450" dirty="0">
              <a:latin typeface="Trebuchet MS" panose="020B0703020202090204" pitchFamily="34" charset="0"/>
              <a:cs typeface="Trade Gothic LT Std Cn"/>
            </a:endParaRPr>
          </a:p>
        </p:txBody>
      </p:sp>
      <p:sp>
        <p:nvSpPr>
          <p:cNvPr id="22" name="object 2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pc="-10" dirty="0">
                <a:latin typeface="Trebuchet MS" panose="020B0703020202090204" pitchFamily="34" charset="0"/>
              </a:rPr>
              <a:t>JULIANA</a:t>
            </a:r>
          </a:p>
        </p:txBody>
      </p:sp>
      <p:sp>
        <p:nvSpPr>
          <p:cNvPr id="23" name="object 23"/>
          <p:cNvSpPr/>
          <p:nvPr/>
        </p:nvSpPr>
        <p:spPr>
          <a:xfrm>
            <a:off x="3081832" y="2743047"/>
            <a:ext cx="0" cy="547370"/>
          </a:xfrm>
          <a:custGeom>
            <a:avLst/>
            <a:gdLst/>
            <a:ahLst/>
            <a:cxnLst/>
            <a:rect l="l" t="t" r="r" b="b"/>
            <a:pathLst>
              <a:path h="547370">
                <a:moveTo>
                  <a:pt x="0" y="0"/>
                </a:moveTo>
                <a:lnTo>
                  <a:pt x="0" y="546760"/>
                </a:lnTo>
              </a:path>
            </a:pathLst>
          </a:custGeom>
          <a:ln w="47548">
            <a:solidFill>
              <a:srgbClr val="BDD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3271818" y="2657008"/>
            <a:ext cx="4062432" cy="654025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12700" marR="5080">
              <a:lnSpc>
                <a:spcPts val="2250"/>
              </a:lnSpc>
              <a:spcBef>
                <a:spcPts val="500"/>
              </a:spcBef>
            </a:pPr>
            <a:r>
              <a:rPr sz="2200" b="1" spc="-45" dirty="0">
                <a:solidFill>
                  <a:srgbClr val="000439"/>
                </a:solidFill>
                <a:latin typeface="Trebuchet MS" panose="020B0703020202090204" pitchFamily="34" charset="0"/>
                <a:cs typeface="Trade Gothic LT Std"/>
              </a:rPr>
              <a:t>Profesional </a:t>
            </a:r>
            <a:r>
              <a:rPr sz="2200" b="1" spc="-25" dirty="0">
                <a:solidFill>
                  <a:srgbClr val="000439"/>
                </a:solidFill>
                <a:latin typeface="Trebuchet MS" panose="020B0703020202090204" pitchFamily="34" charset="0"/>
                <a:cs typeface="Trade Gothic LT Std"/>
              </a:rPr>
              <a:t>de</a:t>
            </a:r>
            <a:r>
              <a:rPr sz="2200" b="1" spc="-185" dirty="0">
                <a:solidFill>
                  <a:srgbClr val="000439"/>
                </a:solidFill>
                <a:latin typeface="Trebuchet MS" panose="020B0703020202090204" pitchFamily="34" charset="0"/>
                <a:cs typeface="Trade Gothic LT Std"/>
              </a:rPr>
              <a:t> </a:t>
            </a:r>
            <a:r>
              <a:rPr sz="2200" b="1" spc="-45" dirty="0">
                <a:solidFill>
                  <a:srgbClr val="000439"/>
                </a:solidFill>
                <a:latin typeface="Trebuchet MS" panose="020B0703020202090204" pitchFamily="34" charset="0"/>
                <a:cs typeface="Trade Gothic LT Std"/>
              </a:rPr>
              <a:t>Comunicaciones  </a:t>
            </a:r>
            <a:r>
              <a:rPr sz="2200" b="1" dirty="0">
                <a:solidFill>
                  <a:srgbClr val="000439"/>
                </a:solidFill>
                <a:latin typeface="Trebuchet MS" panose="020B0703020202090204" pitchFamily="34" charset="0"/>
                <a:cs typeface="Trade Gothic LT Std"/>
              </a:rPr>
              <a:t>y</a:t>
            </a:r>
            <a:r>
              <a:rPr sz="2200" b="1" spc="-190" dirty="0">
                <a:solidFill>
                  <a:srgbClr val="000439"/>
                </a:solidFill>
                <a:latin typeface="Trebuchet MS" panose="020B0703020202090204" pitchFamily="34" charset="0"/>
                <a:cs typeface="Trade Gothic LT Std"/>
              </a:rPr>
              <a:t> </a:t>
            </a:r>
            <a:r>
              <a:rPr sz="2200" b="1" spc="-45" dirty="0">
                <a:solidFill>
                  <a:srgbClr val="000439"/>
                </a:solidFill>
                <a:latin typeface="Trebuchet MS" panose="020B0703020202090204" pitchFamily="34" charset="0"/>
                <a:cs typeface="Trade Gothic LT Std"/>
              </a:rPr>
              <a:t>Reputación</a:t>
            </a:r>
            <a:endParaRPr sz="2200" dirty="0">
              <a:latin typeface="Trebuchet MS" panose="020B0703020202090204" pitchFamily="34" charset="0"/>
              <a:cs typeface="Trade Gothic LT Std"/>
            </a:endParaRPr>
          </a:p>
        </p:txBody>
      </p:sp>
      <p:pic>
        <p:nvPicPr>
          <p:cNvPr id="49" name="Imagen 48">
            <a:extLst>
              <a:ext uri="{FF2B5EF4-FFF2-40B4-BE49-F238E27FC236}">
                <a16:creationId xmlns:a16="http://schemas.microsoft.com/office/drawing/2014/main" id="{2646D7CD-6DBD-A249-BDEF-DFC6EB23B64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148" y="4025900"/>
            <a:ext cx="2194156" cy="116564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</TotalTime>
  <Words>41</Words>
  <Application>Microsoft Macintosh PowerPoint</Application>
  <PresentationFormat>Personalizado</PresentationFormat>
  <Paragraphs>9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Calibri</vt:lpstr>
      <vt:lpstr>Integral CF Bold</vt:lpstr>
      <vt:lpstr>Trebuchet MS</vt:lpstr>
      <vt:lpstr>Office Theme</vt:lpstr>
      <vt:lpstr>JULIANA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Firma de correo Argos Latam v3</dc:title>
  <cp:lastModifiedBy>Dg5 Arte Comunicacional</cp:lastModifiedBy>
  <cp:revision>5</cp:revision>
  <dcterms:created xsi:type="dcterms:W3CDTF">2026-09-08T08:43:19Z</dcterms:created>
  <dcterms:modified xsi:type="dcterms:W3CDTF">2026-09-30T20:31:08Z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2026-08-26T00:00:00Z</vt:filetime>
  </property>
  <property fmtid="{D5CDD505-2E9C-101B-9397-08002B2CF9AE}" pid="3" name="Creator">
    <vt:lpwstr>Adobe Illustrator 24.0 (Macintosh)</vt:lpwstr>
  </property>
  <property fmtid="{D5CDD505-2E9C-101B-9397-08002B2CF9AE}" pid="4" name="LastSaved">
    <vt:filetime>2026-09-08T00:00:00Z</vt:filetime>
  </property>
</Properties>
</file>